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Proxima Nova"/>
      <p:regular r:id="rId23"/>
      <p:bold r:id="rId24"/>
      <p:italic r:id="rId25"/>
      <p:boldItalic r:id="rId26"/>
    </p:embeddedFont>
    <p:embeddedFont>
      <p:font typeface="Roboto"/>
      <p:regular r:id="rId27"/>
      <p:bold r:id="rId28"/>
      <p:italic r:id="rId29"/>
      <p:boldItalic r:id="rId30"/>
    </p:embeddedFont>
    <p:embeddedFont>
      <p:font typeface="Inter"/>
      <p:regular r:id="rId31"/>
      <p:bold r:id="rId32"/>
      <p:italic r:id="rId33"/>
      <p:boldItalic r:id="rId34"/>
    </p:embeddedFont>
    <p:embeddedFont>
      <p:font typeface="Bebas Neue"/>
      <p:regular r:id="rId35"/>
    </p:embeddedFont>
    <p:embeddedFont>
      <p:font typeface="Proxima Nova Extrabold"/>
      <p:bold r:id="rId36"/>
    </p:embeddedFont>
    <p:embeddedFont>
      <p:font typeface="PT Sans"/>
      <p:regular r:id="rId37"/>
      <p:bold r:id="rId38"/>
      <p:italic r:id="rId39"/>
      <p:boldItalic r:id="rId40"/>
    </p:embeddedFont>
    <p:embeddedFont>
      <p:font typeface="Roboto Mono"/>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5" roundtripDataSignature="AMtx7mgnLU/7H+JBExys9gkP+2+wK9vjO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boldItalic.fntdata"/><Relationship Id="rId20" Type="http://schemas.openxmlformats.org/officeDocument/2006/relationships/slide" Target="slides/slide16.xml"/><Relationship Id="rId42" Type="http://schemas.openxmlformats.org/officeDocument/2006/relationships/font" Target="fonts/RobotoMono-bold.fntdata"/><Relationship Id="rId41" Type="http://schemas.openxmlformats.org/officeDocument/2006/relationships/font" Target="fonts/RobotoMono-regular.fntdata"/><Relationship Id="rId22" Type="http://schemas.openxmlformats.org/officeDocument/2006/relationships/slide" Target="slides/slide18.xml"/><Relationship Id="rId44" Type="http://schemas.openxmlformats.org/officeDocument/2006/relationships/font" Target="fonts/RobotoMono-boldItalic.fntdata"/><Relationship Id="rId21" Type="http://schemas.openxmlformats.org/officeDocument/2006/relationships/slide" Target="slides/slide17.xml"/><Relationship Id="rId43" Type="http://schemas.openxmlformats.org/officeDocument/2006/relationships/font" Target="fonts/RobotoMono-italic.fntdata"/><Relationship Id="rId24" Type="http://schemas.openxmlformats.org/officeDocument/2006/relationships/font" Target="fonts/ProximaNova-bold.fntdata"/><Relationship Id="rId23" Type="http://schemas.openxmlformats.org/officeDocument/2006/relationships/font" Target="fonts/ProximaNova-regular.fntdata"/><Relationship Id="rId45" Type="http://customschemas.google.com/relationships/presentationmetadata" Target="meta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roximaNova-boldItalic.fntdata"/><Relationship Id="rId25" Type="http://schemas.openxmlformats.org/officeDocument/2006/relationships/font" Target="fonts/ProximaNova-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Inter-regular.fntdata"/><Relationship Id="rId30" Type="http://schemas.openxmlformats.org/officeDocument/2006/relationships/font" Target="fonts/Roboto-boldItalic.fntdata"/><Relationship Id="rId11" Type="http://schemas.openxmlformats.org/officeDocument/2006/relationships/slide" Target="slides/slide7.xml"/><Relationship Id="rId33" Type="http://schemas.openxmlformats.org/officeDocument/2006/relationships/font" Target="fonts/Inter-italic.fntdata"/><Relationship Id="rId10" Type="http://schemas.openxmlformats.org/officeDocument/2006/relationships/slide" Target="slides/slide6.xml"/><Relationship Id="rId32" Type="http://schemas.openxmlformats.org/officeDocument/2006/relationships/font" Target="fonts/Inter-bold.fntdata"/><Relationship Id="rId13" Type="http://schemas.openxmlformats.org/officeDocument/2006/relationships/slide" Target="slides/slide9.xml"/><Relationship Id="rId35" Type="http://schemas.openxmlformats.org/officeDocument/2006/relationships/font" Target="fonts/BebasNeue-regular.fntdata"/><Relationship Id="rId12" Type="http://schemas.openxmlformats.org/officeDocument/2006/relationships/slide" Target="slides/slide8.xml"/><Relationship Id="rId34" Type="http://schemas.openxmlformats.org/officeDocument/2006/relationships/font" Target="fonts/Inter-boldItalic.fntdata"/><Relationship Id="rId15" Type="http://schemas.openxmlformats.org/officeDocument/2006/relationships/slide" Target="slides/slide11.xml"/><Relationship Id="rId37" Type="http://schemas.openxmlformats.org/officeDocument/2006/relationships/font" Target="fonts/PTSans-regular.fntdata"/><Relationship Id="rId14" Type="http://schemas.openxmlformats.org/officeDocument/2006/relationships/slide" Target="slides/slide10.xml"/><Relationship Id="rId36" Type="http://schemas.openxmlformats.org/officeDocument/2006/relationships/font" Target="fonts/ProximaNovaExtrabold-bold.fntdata"/><Relationship Id="rId17" Type="http://schemas.openxmlformats.org/officeDocument/2006/relationships/slide" Target="slides/slide13.xml"/><Relationship Id="rId39" Type="http://schemas.openxmlformats.org/officeDocument/2006/relationships/font" Target="fonts/PTSans-italic.fntdata"/><Relationship Id="rId16" Type="http://schemas.openxmlformats.org/officeDocument/2006/relationships/slide" Target="slides/slide12.xml"/><Relationship Id="rId38" Type="http://schemas.openxmlformats.org/officeDocument/2006/relationships/font" Target="fonts/PTSans-bold.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extLst>
    <p:ext uri="{620B2872-D7B9-4A21-9093-7833F8D536E1}">
      <p15:sldGuideLst>
        <p15:guide id="1" orient="horz" pos="2880">
          <p15:clr>
            <a:srgbClr val="F26B43"/>
          </p15:clr>
        </p15:guide>
        <p15:guide id="2" pos="2160">
          <p15:clr>
            <a:srgbClr val="F26B43"/>
          </p15:clr>
        </p15:guide>
      </p15:sldGuideLst>
    </p:ext>
  </p:extLst>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5" name="Google Shape;95;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f789168b6d_0_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g2f789168b6d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f78f96d7b3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g2f78f96d7b3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246df81815_0_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g2246df81815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246df81815_0_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g2246df81815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246df81815_0_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g2246df81815_0_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246df81815_0_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2246df81815_0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246df81815_0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g2246df81815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839b6d8710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2839b6d8710_1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2429476786_0_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22429476786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f789168b6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g2f789168b6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f789168b6d_0_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g2f789168b6d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2429476786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g22429476786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f789168b6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2f789168b6d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CO">
                <a:solidFill>
                  <a:schemeClr val="dk1"/>
                </a:solidFill>
              </a:rPr>
              <a:t>Kick Off; Interlocutores?</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7" name="Shape 7"/>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9" name="Shape 59"/>
        <p:cNvGrpSpPr/>
        <p:nvPr/>
      </p:nvGrpSpPr>
      <p:grpSpPr>
        <a:xfrm>
          <a:off x="0" y="0"/>
          <a:ext cx="0" cy="0"/>
          <a:chOff x="0" y="0"/>
          <a:chExt cx="0" cy="0"/>
        </a:xfrm>
      </p:grpSpPr>
      <p:sp>
        <p:nvSpPr>
          <p:cNvPr id="60" name="Google Shape;60;p24"/>
          <p:cNvSpPr txBox="1"/>
          <p:nvPr>
            <p:ph hasCustomPrompt="1" type="title"/>
          </p:nvPr>
        </p:nvSpPr>
        <p:spPr>
          <a:xfrm>
            <a:off x="1762950" y="2167788"/>
            <a:ext cx="5618100" cy="11121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9600"/>
              <a:buFont typeface="Arial"/>
              <a:buNone/>
              <a:defRPr b="1" i="0" sz="7200" u="none" cap="none" strike="noStrike">
                <a:solidFill>
                  <a:schemeClr val="accent1"/>
                </a:solidFill>
                <a:latin typeface="Arial"/>
                <a:ea typeface="Arial"/>
                <a:cs typeface="Arial"/>
                <a:sym typeface="Arial"/>
              </a:defRPr>
            </a:lvl1pPr>
            <a:lvl2pPr lvl="1" marR="0" rtl="0" algn="ctr">
              <a:lnSpc>
                <a:spcPct val="100000"/>
              </a:lnSpc>
              <a:spcBef>
                <a:spcPts val="0"/>
              </a:spcBef>
              <a:spcAft>
                <a:spcPts val="0"/>
              </a:spcAft>
              <a:buClr>
                <a:srgbClr val="000000"/>
              </a:buClr>
              <a:buSzPts val="9600"/>
              <a:buFont typeface="Arial"/>
              <a:buNone/>
              <a:defRPr b="0" i="0" sz="96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9600"/>
              <a:buFont typeface="Arial"/>
              <a:buNone/>
              <a:defRPr b="0" i="0" sz="96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9600"/>
              <a:buFont typeface="Arial"/>
              <a:buNone/>
              <a:defRPr b="0" i="0" sz="9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9600"/>
              <a:buFont typeface="Arial"/>
              <a:buNone/>
              <a:defRPr b="0" i="0" sz="9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9600"/>
              <a:buFont typeface="Arial"/>
              <a:buNone/>
              <a:defRPr b="0" i="0" sz="9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9600"/>
              <a:buFont typeface="Arial"/>
              <a:buNone/>
              <a:defRPr b="0" i="0" sz="9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9600"/>
              <a:buFont typeface="Arial"/>
              <a:buNone/>
              <a:defRPr b="0" i="0" sz="9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9600"/>
              <a:buFont typeface="Arial"/>
              <a:buNone/>
              <a:defRPr b="0" i="0" sz="9600" u="none" cap="none" strike="noStrike">
                <a:solidFill>
                  <a:srgbClr val="000000"/>
                </a:solidFill>
                <a:latin typeface="Arial"/>
                <a:ea typeface="Arial"/>
                <a:cs typeface="Arial"/>
                <a:sym typeface="Arial"/>
              </a:defRPr>
            </a:lvl9pPr>
          </a:lstStyle>
          <a:p>
            <a:r>
              <a:t>xx%</a:t>
            </a:r>
          </a:p>
        </p:txBody>
      </p:sp>
      <p:sp>
        <p:nvSpPr>
          <p:cNvPr id="61" name="Google Shape;61;p24"/>
          <p:cNvSpPr txBox="1"/>
          <p:nvPr>
            <p:ph idx="1" type="subTitle"/>
          </p:nvPr>
        </p:nvSpPr>
        <p:spPr>
          <a:xfrm>
            <a:off x="1762950" y="3088213"/>
            <a:ext cx="5618100" cy="4971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600"/>
              <a:buFont typeface="Arial"/>
              <a:buNone/>
              <a:defRPr b="0" i="0" sz="1800" u="none" cap="none" strike="noStrike">
                <a:solidFill>
                  <a:srgbClr val="000000"/>
                </a:solidFill>
                <a:latin typeface="Inter"/>
                <a:ea typeface="Inter"/>
                <a:cs typeface="Inter"/>
                <a:sym typeface="Inter"/>
              </a:defRPr>
            </a:lvl1pPr>
            <a:lvl2pPr lvl="1"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2pPr>
            <a:lvl3pPr lvl="2" marR="0" rtl="0" algn="ctr">
              <a:lnSpc>
                <a:spcPct val="100000"/>
              </a:lnSpc>
              <a:spcBef>
                <a:spcPts val="160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3pPr>
            <a:lvl4pPr lvl="3" marR="0" rtl="0" algn="ctr">
              <a:lnSpc>
                <a:spcPct val="100000"/>
              </a:lnSpc>
              <a:spcBef>
                <a:spcPts val="160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4pPr>
            <a:lvl5pPr lvl="4" marR="0" rtl="0" algn="ctr">
              <a:lnSpc>
                <a:spcPct val="100000"/>
              </a:lnSpc>
              <a:spcBef>
                <a:spcPts val="160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5pPr>
            <a:lvl6pPr lvl="5" marR="0" rtl="0" algn="ctr">
              <a:lnSpc>
                <a:spcPct val="100000"/>
              </a:lnSpc>
              <a:spcBef>
                <a:spcPts val="160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6pPr>
            <a:lvl7pPr lvl="6" marR="0" rtl="0" algn="ctr">
              <a:lnSpc>
                <a:spcPct val="100000"/>
              </a:lnSpc>
              <a:spcBef>
                <a:spcPts val="160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7pPr>
            <a:lvl8pPr lvl="7" marR="0" rtl="0" algn="ctr">
              <a:lnSpc>
                <a:spcPct val="100000"/>
              </a:lnSpc>
              <a:spcBef>
                <a:spcPts val="160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8pPr>
            <a:lvl9pPr lvl="8" marR="0" rtl="0" algn="ctr">
              <a:lnSpc>
                <a:spcPct val="100000"/>
              </a:lnSpc>
              <a:spcBef>
                <a:spcPts val="1600"/>
              </a:spcBef>
              <a:spcAft>
                <a:spcPts val="1600"/>
              </a:spcAft>
              <a:buClr>
                <a:srgbClr val="000000"/>
              </a:buClr>
              <a:buSzPts val="1600"/>
              <a:buFont typeface="Arial"/>
              <a:buNone/>
              <a:defRPr b="0" i="0" sz="16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62" name="Shape 62"/>
        <p:cNvGrpSpPr/>
        <p:nvPr/>
      </p:nvGrpSpPr>
      <p:grpSpPr>
        <a:xfrm>
          <a:off x="0" y="0"/>
          <a:ext cx="0" cy="0"/>
          <a:chOff x="0" y="0"/>
          <a:chExt cx="0" cy="0"/>
        </a:xfrm>
      </p:grpSpPr>
      <p:sp>
        <p:nvSpPr>
          <p:cNvPr id="63" name="Google Shape;63;p25"/>
          <p:cNvSpPr txBox="1"/>
          <p:nvPr>
            <p:ph type="title"/>
          </p:nvPr>
        </p:nvSpPr>
        <p:spPr>
          <a:xfrm>
            <a:off x="2223600" y="559298"/>
            <a:ext cx="4696800" cy="768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lt1"/>
              </a:buClr>
              <a:buSzPts val="6000"/>
              <a:buFont typeface="Arial"/>
              <a:buNone/>
              <a:defRPr b="1" i="0" sz="6000" u="none" cap="none" strike="noStrike">
                <a:solidFill>
                  <a:schemeClr val="accent1"/>
                </a:solidFill>
                <a:latin typeface="Arial"/>
                <a:ea typeface="Arial"/>
                <a:cs typeface="Arial"/>
                <a:sym typeface="Arial"/>
              </a:defRPr>
            </a:lvl1pPr>
            <a:lvl2pPr lvl="1"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2pPr>
            <a:lvl3pPr lvl="2"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3pPr>
            <a:lvl4pPr lvl="3"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4pPr>
            <a:lvl5pPr lvl="4"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5pPr>
            <a:lvl6pPr lvl="5"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6pPr>
            <a:lvl7pPr lvl="6"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7pPr>
            <a:lvl8pPr lvl="7"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8pPr>
            <a:lvl9pPr lvl="8"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9pPr>
          </a:lstStyle>
          <a:p/>
        </p:txBody>
      </p:sp>
      <p:sp>
        <p:nvSpPr>
          <p:cNvPr id="64" name="Google Shape;64;p25"/>
          <p:cNvSpPr txBox="1"/>
          <p:nvPr>
            <p:ph idx="1" type="subTitle"/>
          </p:nvPr>
        </p:nvSpPr>
        <p:spPr>
          <a:xfrm>
            <a:off x="2223600" y="1328198"/>
            <a:ext cx="4696800" cy="4194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dk1"/>
              </a:buClr>
              <a:buSzPts val="2400"/>
              <a:buFont typeface="PT Sans"/>
              <a:buNone/>
              <a:defRPr b="0" i="0" sz="1800" u="none" cap="none" strike="noStrike">
                <a:solidFill>
                  <a:schemeClr val="dk1"/>
                </a:solidFill>
                <a:latin typeface="Inter"/>
                <a:ea typeface="Inter"/>
                <a:cs typeface="Inter"/>
                <a:sym typeface="Inter"/>
              </a:defRPr>
            </a:lvl1pPr>
            <a:lvl2pPr lvl="1" marR="0" rtl="0" algn="ctr">
              <a:lnSpc>
                <a:spcPct val="100000"/>
              </a:lnSpc>
              <a:spcBef>
                <a:spcPts val="0"/>
              </a:spcBef>
              <a:spcAft>
                <a:spcPts val="0"/>
              </a:spcAft>
              <a:buClr>
                <a:schemeClr val="dk1"/>
              </a:buClr>
              <a:buSzPts val="2100"/>
              <a:buFont typeface="Arial"/>
              <a:buNone/>
              <a:defRPr b="0" i="0" sz="21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2100"/>
              <a:buFont typeface="Arial"/>
              <a:buNone/>
              <a:defRPr b="0" i="0" sz="21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4pPr>
            <a:lvl5pPr lvl="4"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5pPr>
            <a:lvl6pPr lvl="5"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6pPr>
            <a:lvl7pPr lvl="6"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7pPr>
            <a:lvl8pPr lvl="7"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8pPr>
            <a:lvl9pPr lvl="8"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9pPr>
          </a:lstStyle>
          <a:p/>
        </p:txBody>
      </p:sp>
      <p:sp>
        <p:nvSpPr>
          <p:cNvPr id="65" name="Google Shape;65;p25"/>
          <p:cNvSpPr txBox="1"/>
          <p:nvPr>
            <p:ph idx="2" type="title"/>
          </p:nvPr>
        </p:nvSpPr>
        <p:spPr>
          <a:xfrm>
            <a:off x="2223600" y="1911554"/>
            <a:ext cx="4696800" cy="768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lt1"/>
              </a:buClr>
              <a:buSzPts val="6000"/>
              <a:buFont typeface="Arial"/>
              <a:buNone/>
              <a:defRPr b="1" i="0" sz="6000" u="none" cap="none" strike="noStrike">
                <a:solidFill>
                  <a:schemeClr val="accent1"/>
                </a:solidFill>
                <a:latin typeface="Arial"/>
                <a:ea typeface="Arial"/>
                <a:cs typeface="Arial"/>
                <a:sym typeface="Arial"/>
              </a:defRPr>
            </a:lvl1pPr>
            <a:lvl2pPr lvl="1"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2pPr>
            <a:lvl3pPr lvl="2"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3pPr>
            <a:lvl4pPr lvl="3"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4pPr>
            <a:lvl5pPr lvl="4"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5pPr>
            <a:lvl6pPr lvl="5"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6pPr>
            <a:lvl7pPr lvl="6"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7pPr>
            <a:lvl8pPr lvl="7"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8pPr>
            <a:lvl9pPr lvl="8"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9pPr>
          </a:lstStyle>
          <a:p/>
        </p:txBody>
      </p:sp>
      <p:sp>
        <p:nvSpPr>
          <p:cNvPr id="66" name="Google Shape;66;p25"/>
          <p:cNvSpPr txBox="1"/>
          <p:nvPr>
            <p:ph idx="3" type="subTitle"/>
          </p:nvPr>
        </p:nvSpPr>
        <p:spPr>
          <a:xfrm>
            <a:off x="2223600" y="2680454"/>
            <a:ext cx="4696800" cy="4206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dk1"/>
              </a:buClr>
              <a:buSzPts val="2400"/>
              <a:buFont typeface="PT Sans"/>
              <a:buNone/>
              <a:defRPr b="0" i="0" sz="1800" u="none" cap="none" strike="noStrike">
                <a:solidFill>
                  <a:schemeClr val="dk1"/>
                </a:solidFill>
                <a:latin typeface="Inter"/>
                <a:ea typeface="Inter"/>
                <a:cs typeface="Inter"/>
                <a:sym typeface="Inter"/>
              </a:defRPr>
            </a:lvl1pPr>
            <a:lvl2pPr lvl="1" marR="0" rtl="0" algn="ctr">
              <a:lnSpc>
                <a:spcPct val="100000"/>
              </a:lnSpc>
              <a:spcBef>
                <a:spcPts val="0"/>
              </a:spcBef>
              <a:spcAft>
                <a:spcPts val="0"/>
              </a:spcAft>
              <a:buClr>
                <a:schemeClr val="dk1"/>
              </a:buClr>
              <a:buSzPts val="2100"/>
              <a:buFont typeface="Arial"/>
              <a:buNone/>
              <a:defRPr b="0" i="0" sz="21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2100"/>
              <a:buFont typeface="Arial"/>
              <a:buNone/>
              <a:defRPr b="0" i="0" sz="21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4pPr>
            <a:lvl5pPr lvl="4"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5pPr>
            <a:lvl6pPr lvl="5"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6pPr>
            <a:lvl7pPr lvl="6"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7pPr>
            <a:lvl8pPr lvl="7"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8pPr>
            <a:lvl9pPr lvl="8"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9pPr>
          </a:lstStyle>
          <a:p/>
        </p:txBody>
      </p:sp>
      <p:sp>
        <p:nvSpPr>
          <p:cNvPr id="67" name="Google Shape;67;p25"/>
          <p:cNvSpPr txBox="1"/>
          <p:nvPr>
            <p:ph idx="4" type="title"/>
          </p:nvPr>
        </p:nvSpPr>
        <p:spPr>
          <a:xfrm>
            <a:off x="2223600" y="3263809"/>
            <a:ext cx="4696800" cy="768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lt1"/>
              </a:buClr>
              <a:buSzPts val="6000"/>
              <a:buFont typeface="Arial"/>
              <a:buNone/>
              <a:defRPr b="1" i="0" sz="6000" u="none" cap="none" strike="noStrike">
                <a:solidFill>
                  <a:schemeClr val="accent1"/>
                </a:solidFill>
                <a:latin typeface="Arial"/>
                <a:ea typeface="Arial"/>
                <a:cs typeface="Arial"/>
                <a:sym typeface="Arial"/>
              </a:defRPr>
            </a:lvl1pPr>
            <a:lvl2pPr lvl="1"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2pPr>
            <a:lvl3pPr lvl="2"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3pPr>
            <a:lvl4pPr lvl="3"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4pPr>
            <a:lvl5pPr lvl="4"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5pPr>
            <a:lvl6pPr lvl="5"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6pPr>
            <a:lvl7pPr lvl="6"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7pPr>
            <a:lvl8pPr lvl="7"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8pPr>
            <a:lvl9pPr lvl="8" marR="0" rtl="0" algn="ctr">
              <a:lnSpc>
                <a:spcPct val="100000"/>
              </a:lnSpc>
              <a:spcBef>
                <a:spcPts val="0"/>
              </a:spcBef>
              <a:spcAft>
                <a:spcPts val="0"/>
              </a:spcAft>
              <a:buClr>
                <a:schemeClr val="lt1"/>
              </a:buClr>
              <a:buSzPts val="6000"/>
              <a:buFont typeface="Arial"/>
              <a:buNone/>
              <a:defRPr b="0" i="0" sz="6000" u="none" cap="none" strike="noStrike">
                <a:solidFill>
                  <a:schemeClr val="lt1"/>
                </a:solidFill>
                <a:latin typeface="Arial"/>
                <a:ea typeface="Arial"/>
                <a:cs typeface="Arial"/>
                <a:sym typeface="Arial"/>
              </a:defRPr>
            </a:lvl9pPr>
          </a:lstStyle>
          <a:p/>
        </p:txBody>
      </p:sp>
      <p:sp>
        <p:nvSpPr>
          <p:cNvPr id="68" name="Google Shape;68;p25"/>
          <p:cNvSpPr txBox="1"/>
          <p:nvPr>
            <p:ph idx="5" type="subTitle"/>
          </p:nvPr>
        </p:nvSpPr>
        <p:spPr>
          <a:xfrm>
            <a:off x="2223600" y="4032710"/>
            <a:ext cx="4696800" cy="4206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dk1"/>
              </a:buClr>
              <a:buSzPts val="2400"/>
              <a:buFont typeface="PT Sans"/>
              <a:buNone/>
              <a:defRPr b="0" i="0" sz="1800" u="none" cap="none" strike="noStrike">
                <a:solidFill>
                  <a:schemeClr val="dk1"/>
                </a:solidFill>
                <a:latin typeface="Inter"/>
                <a:ea typeface="Inter"/>
                <a:cs typeface="Inter"/>
                <a:sym typeface="Inter"/>
              </a:defRPr>
            </a:lvl1pPr>
            <a:lvl2pPr lvl="1" marR="0" rtl="0" algn="ctr">
              <a:lnSpc>
                <a:spcPct val="100000"/>
              </a:lnSpc>
              <a:spcBef>
                <a:spcPts val="0"/>
              </a:spcBef>
              <a:spcAft>
                <a:spcPts val="0"/>
              </a:spcAft>
              <a:buClr>
                <a:schemeClr val="dk1"/>
              </a:buClr>
              <a:buSzPts val="2100"/>
              <a:buFont typeface="Arial"/>
              <a:buNone/>
              <a:defRPr b="0" i="0" sz="21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2100"/>
              <a:buFont typeface="Arial"/>
              <a:buNone/>
              <a:defRPr b="0" i="0" sz="21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4pPr>
            <a:lvl5pPr lvl="4"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5pPr>
            <a:lvl6pPr lvl="5"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6pPr>
            <a:lvl7pPr lvl="6"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7pPr>
            <a:lvl8pPr lvl="7"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8pPr>
            <a:lvl9pPr lvl="8" marR="0" rtl="0" algn="ctr">
              <a:lnSpc>
                <a:spcPct val="100000"/>
              </a:lnSpc>
              <a:spcBef>
                <a:spcPts val="0"/>
              </a:spcBef>
              <a:spcAft>
                <a:spcPts val="0"/>
              </a:spcAft>
              <a:buClr>
                <a:schemeClr val="dk1"/>
              </a:buClr>
              <a:buSzPts val="2100"/>
              <a:buFont typeface="PT Sans"/>
              <a:buNone/>
              <a:defRPr b="0" i="0" sz="2100" u="none" cap="none" strike="noStrike">
                <a:solidFill>
                  <a:schemeClr val="dk1"/>
                </a:solidFill>
                <a:latin typeface="PT Sans"/>
                <a:ea typeface="PT Sans"/>
                <a:cs typeface="PT Sans"/>
                <a:sym typeface="PT Sans"/>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69" name="Shape 69"/>
        <p:cNvGrpSpPr/>
        <p:nvPr/>
      </p:nvGrpSpPr>
      <p:grpSpPr>
        <a:xfrm>
          <a:off x="0" y="0"/>
          <a:ext cx="0" cy="0"/>
          <a:chOff x="0" y="0"/>
          <a:chExt cx="0" cy="0"/>
        </a:xfrm>
      </p:grpSpPr>
      <p:sp>
        <p:nvSpPr>
          <p:cNvPr id="70" name="Google Shape;70;p26"/>
          <p:cNvSpPr txBox="1"/>
          <p:nvPr>
            <p:ph type="title"/>
          </p:nvPr>
        </p:nvSpPr>
        <p:spPr>
          <a:xfrm>
            <a:off x="5171488" y="933275"/>
            <a:ext cx="3143700" cy="2235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9pPr>
          </a:lstStyle>
          <a:p/>
        </p:txBody>
      </p:sp>
      <p:sp>
        <p:nvSpPr>
          <p:cNvPr id="71" name="Google Shape;71;p26"/>
          <p:cNvSpPr txBox="1"/>
          <p:nvPr>
            <p:ph idx="1" type="subTitle"/>
          </p:nvPr>
        </p:nvSpPr>
        <p:spPr>
          <a:xfrm>
            <a:off x="5171488" y="3090350"/>
            <a:ext cx="3143700" cy="1119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Inter"/>
                <a:ea typeface="Inter"/>
                <a:cs typeface="Inter"/>
                <a:sym typeface="Inter"/>
              </a:defRPr>
            </a:lvl1pPr>
            <a:lvl2pPr lvl="1"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2" name="Google Shape;72;p26"/>
          <p:cNvSpPr/>
          <p:nvPr>
            <p:ph idx="2" type="pic"/>
          </p:nvPr>
        </p:nvSpPr>
        <p:spPr>
          <a:xfrm>
            <a:off x="828813" y="994525"/>
            <a:ext cx="4008900" cy="31545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73" name="Shape 73"/>
        <p:cNvGrpSpPr/>
        <p:nvPr/>
      </p:nvGrpSpPr>
      <p:grpSpPr>
        <a:xfrm>
          <a:off x="0" y="0"/>
          <a:ext cx="0" cy="0"/>
          <a:chOff x="0" y="0"/>
          <a:chExt cx="0" cy="0"/>
        </a:xfrm>
      </p:grpSpPr>
      <p:sp>
        <p:nvSpPr>
          <p:cNvPr id="74" name="Google Shape;74;p28"/>
          <p:cNvSpPr txBox="1"/>
          <p:nvPr>
            <p:ph type="title"/>
          </p:nvPr>
        </p:nvSpPr>
        <p:spPr>
          <a:xfrm>
            <a:off x="2268125" y="1651900"/>
            <a:ext cx="4607700" cy="1839600"/>
          </a:xfrm>
          <a:prstGeom prst="rect">
            <a:avLst/>
          </a:prstGeom>
          <a:noFill/>
          <a:ln>
            <a:noFill/>
          </a:ln>
        </p:spPr>
        <p:txBody>
          <a:bodyPr anchorCtr="0" anchor="ctr" bIns="91425" lIns="91425" spcFirstLastPara="1" rIns="91425" wrap="square" tIns="91425">
            <a:noAutofit/>
          </a:bodyPr>
          <a:lstStyle>
            <a:lvl1pPr lvl="0" marR="0" rtl="0" algn="ctr">
              <a:lnSpc>
                <a:spcPct val="80000"/>
              </a:lnSpc>
              <a:spcBef>
                <a:spcPts val="0"/>
              </a:spcBef>
              <a:spcAft>
                <a:spcPts val="0"/>
              </a:spcAft>
              <a:buClr>
                <a:srgbClr val="000000"/>
              </a:buClr>
              <a:buSzPts val="4800"/>
              <a:buFont typeface="Arial"/>
              <a:buNone/>
              <a:defRPr b="1" i="0" sz="60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5" name="Shape 75"/>
        <p:cNvGrpSpPr/>
        <p:nvPr/>
      </p:nvGrpSpPr>
      <p:grpSpPr>
        <a:xfrm>
          <a:off x="0" y="0"/>
          <a:ext cx="0" cy="0"/>
          <a:chOff x="0" y="0"/>
          <a:chExt cx="0" cy="0"/>
        </a:xfrm>
      </p:grpSpPr>
      <p:sp>
        <p:nvSpPr>
          <p:cNvPr id="76" name="Google Shape;76;p29"/>
          <p:cNvSpPr txBox="1"/>
          <p:nvPr>
            <p:ph type="title"/>
          </p:nvPr>
        </p:nvSpPr>
        <p:spPr>
          <a:xfrm>
            <a:off x="543645" y="247892"/>
            <a:ext cx="77109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3000"/>
              <a:buFont typeface="Arial"/>
              <a:buNone/>
              <a:defRPr b="1" i="0" sz="2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9pPr>
          </a:lstStyle>
          <a:p/>
        </p:txBody>
      </p:sp>
      <p:sp>
        <p:nvSpPr>
          <p:cNvPr id="77" name="Google Shape;77;p29"/>
          <p:cNvSpPr txBox="1"/>
          <p:nvPr/>
        </p:nvSpPr>
        <p:spPr>
          <a:xfrm>
            <a:off x="139660" y="264931"/>
            <a:ext cx="502061"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s-CO" sz="2800" u="none" cap="none" strike="noStrike">
                <a:solidFill>
                  <a:schemeClr val="accent2"/>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30"/>
          <p:cNvSpPr txBox="1"/>
          <p:nvPr>
            <p:ph idx="1" type="subTitle"/>
          </p:nvPr>
        </p:nvSpPr>
        <p:spPr>
          <a:xfrm>
            <a:off x="4629344" y="1608575"/>
            <a:ext cx="3794700" cy="28476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2"/>
              </a:buClr>
              <a:buSzPts val="1400"/>
              <a:buFont typeface="Arial"/>
              <a:buChar char="■"/>
              <a:defRPr b="0" i="0" sz="1400" u="none" cap="none" strike="noStrike">
                <a:solidFill>
                  <a:srgbClr val="000000"/>
                </a:solidFill>
                <a:latin typeface="Inter"/>
                <a:ea typeface="Inter"/>
                <a:cs typeface="Inter"/>
                <a:sym typeface="Inter"/>
              </a:defRPr>
            </a:lvl1pPr>
            <a:lvl2pPr lvl="1" marR="0" rtl="0" algn="ctr">
              <a:lnSpc>
                <a:spcPct val="100000"/>
              </a:lnSpc>
              <a:spcBef>
                <a:spcPts val="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9pPr>
          </a:lstStyle>
          <a:p/>
        </p:txBody>
      </p:sp>
      <p:sp>
        <p:nvSpPr>
          <p:cNvPr id="80" name="Google Shape;80;p30"/>
          <p:cNvSpPr txBox="1"/>
          <p:nvPr>
            <p:ph idx="2" type="subTitle"/>
          </p:nvPr>
        </p:nvSpPr>
        <p:spPr>
          <a:xfrm>
            <a:off x="720256" y="1608575"/>
            <a:ext cx="3794100" cy="28476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2"/>
              </a:buClr>
              <a:buSzPts val="1400"/>
              <a:buFont typeface="Arial"/>
              <a:buChar char="■"/>
              <a:defRPr b="0" i="0" sz="1400" u="none" cap="none" strike="noStrike">
                <a:solidFill>
                  <a:srgbClr val="000000"/>
                </a:solidFill>
                <a:latin typeface="Inter"/>
                <a:ea typeface="Inter"/>
                <a:cs typeface="Inter"/>
                <a:sym typeface="Inter"/>
              </a:defRPr>
            </a:lvl1pPr>
            <a:lvl2pPr lvl="1" marR="0" rtl="0" algn="ctr">
              <a:lnSpc>
                <a:spcPct val="100000"/>
              </a:lnSpc>
              <a:spcBef>
                <a:spcPts val="1600"/>
              </a:spcBef>
              <a:spcAft>
                <a:spcPts val="0"/>
              </a:spcAft>
              <a:buClr>
                <a:srgbClr val="000000"/>
              </a:buClr>
              <a:buSzPts val="1400"/>
              <a:buFont typeface="Arial"/>
              <a:buChar char="○"/>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400"/>
              <a:buFont typeface="Arial"/>
              <a:buChar char="■"/>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400"/>
              <a:buFont typeface="Arial"/>
              <a:buChar char="●"/>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400"/>
              <a:buFont typeface="Arial"/>
              <a:buChar char="○"/>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400"/>
              <a:buFont typeface="Arial"/>
              <a:buChar char="■"/>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400"/>
              <a:buFont typeface="Arial"/>
              <a:buChar char="●"/>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400"/>
              <a:buFont typeface="Arial"/>
              <a:buChar char="○"/>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400"/>
              <a:buFont typeface="Arial"/>
              <a:buChar char="■"/>
              <a:defRPr b="0" i="0" sz="2800" u="none" cap="none" strike="noStrike">
                <a:solidFill>
                  <a:srgbClr val="000000"/>
                </a:solidFill>
                <a:latin typeface="Arial"/>
                <a:ea typeface="Arial"/>
                <a:cs typeface="Arial"/>
                <a:sym typeface="Arial"/>
              </a:defRPr>
            </a:lvl9pPr>
          </a:lstStyle>
          <a:p/>
        </p:txBody>
      </p:sp>
      <p:sp>
        <p:nvSpPr>
          <p:cNvPr id="81" name="Google Shape;81;p30"/>
          <p:cNvSpPr txBox="1"/>
          <p:nvPr>
            <p:ph idx="3" type="subTitle"/>
          </p:nvPr>
        </p:nvSpPr>
        <p:spPr>
          <a:xfrm>
            <a:off x="719956" y="1294834"/>
            <a:ext cx="3794700" cy="408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Bebas Neue"/>
              <a:buNone/>
              <a:defRPr b="0" i="0" sz="17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2" name="Google Shape;82;p30"/>
          <p:cNvSpPr txBox="1"/>
          <p:nvPr>
            <p:ph idx="4" type="subTitle"/>
          </p:nvPr>
        </p:nvSpPr>
        <p:spPr>
          <a:xfrm>
            <a:off x="4629344" y="1294834"/>
            <a:ext cx="3794700" cy="4080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Bebas Neue"/>
              <a:buNone/>
              <a:defRPr b="0" i="0" sz="17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3" name="Google Shape;83;p30"/>
          <p:cNvSpPr txBox="1"/>
          <p:nvPr>
            <p:ph type="title"/>
          </p:nvPr>
        </p:nvSpPr>
        <p:spPr>
          <a:xfrm>
            <a:off x="543645" y="247892"/>
            <a:ext cx="77109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3000"/>
              <a:buFont typeface="Arial"/>
              <a:buNone/>
              <a:defRPr b="1" i="0" sz="2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9pPr>
          </a:lstStyle>
          <a:p/>
        </p:txBody>
      </p:sp>
      <p:sp>
        <p:nvSpPr>
          <p:cNvPr id="84" name="Google Shape;84;p30"/>
          <p:cNvSpPr txBox="1"/>
          <p:nvPr/>
        </p:nvSpPr>
        <p:spPr>
          <a:xfrm>
            <a:off x="139660" y="264931"/>
            <a:ext cx="502061"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s-CO" sz="2800" u="none" cap="none" strike="noStrike">
                <a:solidFill>
                  <a:schemeClr val="accent2"/>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85" name="Shape 85"/>
        <p:cNvGrpSpPr/>
        <p:nvPr/>
      </p:nvGrpSpPr>
      <p:grpSpPr>
        <a:xfrm>
          <a:off x="0" y="0"/>
          <a:ext cx="0" cy="0"/>
          <a:chOff x="0" y="0"/>
          <a:chExt cx="0" cy="0"/>
        </a:xfrm>
      </p:grpSpPr>
      <p:sp>
        <p:nvSpPr>
          <p:cNvPr id="86" name="Google Shape;86;p31"/>
          <p:cNvSpPr txBox="1"/>
          <p:nvPr>
            <p:ph type="title"/>
          </p:nvPr>
        </p:nvSpPr>
        <p:spPr>
          <a:xfrm>
            <a:off x="543645" y="247892"/>
            <a:ext cx="77109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3000"/>
              <a:buFont typeface="Arial"/>
              <a:buNone/>
              <a:defRPr b="1" i="0" sz="2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9pPr>
          </a:lstStyle>
          <a:p/>
        </p:txBody>
      </p:sp>
      <p:sp>
        <p:nvSpPr>
          <p:cNvPr id="87" name="Google Shape;87;p31"/>
          <p:cNvSpPr txBox="1"/>
          <p:nvPr/>
        </p:nvSpPr>
        <p:spPr>
          <a:xfrm>
            <a:off x="139660" y="264931"/>
            <a:ext cx="502061"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s-CO" sz="2800" u="none" cap="none" strike="noStrike">
                <a:solidFill>
                  <a:schemeClr val="accent2"/>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8" name="Shape 88"/>
        <p:cNvGrpSpPr/>
        <p:nvPr/>
      </p:nvGrpSpPr>
      <p:grpSpPr>
        <a:xfrm>
          <a:off x="0" y="0"/>
          <a:ext cx="0" cy="0"/>
          <a:chOff x="0" y="0"/>
          <a:chExt cx="0" cy="0"/>
        </a:xfrm>
      </p:grpSpPr>
      <p:sp>
        <p:nvSpPr>
          <p:cNvPr id="89" name="Google Shape;89;p33"/>
          <p:cNvSpPr txBox="1"/>
          <p:nvPr>
            <p:ph type="title"/>
          </p:nvPr>
        </p:nvSpPr>
        <p:spPr>
          <a:xfrm>
            <a:off x="720000" y="1413525"/>
            <a:ext cx="4294800" cy="2095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3000"/>
              <a:buFont typeface="Arial"/>
              <a:buNone/>
              <a:defRPr b="0" i="0" sz="4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9pPr>
          </a:lstStyle>
          <a:p/>
        </p:txBody>
      </p:sp>
      <p:sp>
        <p:nvSpPr>
          <p:cNvPr id="90" name="Google Shape;90;p33"/>
          <p:cNvSpPr txBox="1"/>
          <p:nvPr>
            <p:ph idx="1" type="subTitle"/>
          </p:nvPr>
        </p:nvSpPr>
        <p:spPr>
          <a:xfrm>
            <a:off x="720000" y="3508800"/>
            <a:ext cx="4294800" cy="1004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600" u="none" cap="none" strike="noStrike">
                <a:solidFill>
                  <a:srgbClr val="000000"/>
                </a:solidFill>
                <a:latin typeface="Inter"/>
                <a:ea typeface="Inter"/>
                <a:cs typeface="Inter"/>
                <a:sym typeface="Inter"/>
              </a:defRPr>
            </a:lvl1pPr>
            <a:lvl2pPr lvl="1"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91" name="Shape 91"/>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92" name="Shape 92"/>
        <p:cNvGrpSpPr/>
        <p:nvPr/>
      </p:nvGrpSpPr>
      <p:grpSpPr>
        <a:xfrm>
          <a:off x="0" y="0"/>
          <a:ext cx="0" cy="0"/>
          <a:chOff x="0" y="0"/>
          <a:chExt cx="0" cy="0"/>
        </a:xfrm>
      </p:grpSpPr>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 name="Shape 8"/>
        <p:cNvGrpSpPr/>
        <p:nvPr/>
      </p:nvGrpSpPr>
      <p:grpSpPr>
        <a:xfrm>
          <a:off x="0" y="0"/>
          <a:ext cx="0" cy="0"/>
          <a:chOff x="0" y="0"/>
          <a:chExt cx="0" cy="0"/>
        </a:xfrm>
      </p:grpSpPr>
      <p:sp>
        <p:nvSpPr>
          <p:cNvPr id="9" name="Google Shape;9;p20"/>
          <p:cNvSpPr/>
          <p:nvPr/>
        </p:nvSpPr>
        <p:spPr>
          <a:xfrm>
            <a:off x="61546" y="0"/>
            <a:ext cx="9513277" cy="51435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0" name="Google Shape;10;p2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3000"/>
              <a:buFont typeface="Arial"/>
              <a:buNone/>
              <a:defRPr b="1" i="0" sz="24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9pPr>
          </a:lstStyle>
          <a:p/>
        </p:txBody>
      </p:sp>
      <p:sp>
        <p:nvSpPr>
          <p:cNvPr id="11" name="Google Shape;11;p20"/>
          <p:cNvSpPr txBox="1"/>
          <p:nvPr>
            <p:ph idx="1" type="subTitle"/>
          </p:nvPr>
        </p:nvSpPr>
        <p:spPr>
          <a:xfrm>
            <a:off x="727531" y="2193177"/>
            <a:ext cx="2354100" cy="484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chemeClr val="lt1"/>
                </a:solidFill>
                <a:latin typeface="Inter"/>
                <a:ea typeface="Inter"/>
                <a:cs typeface="Inter"/>
                <a:sym typeface="Inter"/>
              </a:defRPr>
            </a:lvl1pPr>
            <a:lvl2pPr lvl="1"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 name="Google Shape;12;p20"/>
          <p:cNvSpPr txBox="1"/>
          <p:nvPr>
            <p:ph idx="2" type="subTitle"/>
          </p:nvPr>
        </p:nvSpPr>
        <p:spPr>
          <a:xfrm>
            <a:off x="727531" y="3739399"/>
            <a:ext cx="2354100" cy="484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chemeClr val="lt1"/>
                </a:solidFill>
                <a:latin typeface="Inter"/>
                <a:ea typeface="Inter"/>
                <a:cs typeface="Inter"/>
                <a:sym typeface="Inter"/>
              </a:defRPr>
            </a:lvl1pPr>
            <a:lvl2pPr lvl="1"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 name="Google Shape;13;p20"/>
          <p:cNvSpPr txBox="1"/>
          <p:nvPr>
            <p:ph idx="3" type="subTitle"/>
          </p:nvPr>
        </p:nvSpPr>
        <p:spPr>
          <a:xfrm>
            <a:off x="3399150" y="3739388"/>
            <a:ext cx="2349900" cy="484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chemeClr val="lt1"/>
                </a:solidFill>
                <a:latin typeface="Inter"/>
                <a:ea typeface="Inter"/>
                <a:cs typeface="Inter"/>
                <a:sym typeface="Inter"/>
              </a:defRPr>
            </a:lvl1pPr>
            <a:lvl2pPr lvl="1"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 name="Google Shape;14;p20"/>
          <p:cNvSpPr txBox="1"/>
          <p:nvPr>
            <p:ph idx="4" type="subTitle"/>
          </p:nvPr>
        </p:nvSpPr>
        <p:spPr>
          <a:xfrm>
            <a:off x="3399150" y="2193175"/>
            <a:ext cx="2349900" cy="484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chemeClr val="lt1"/>
                </a:solidFill>
                <a:latin typeface="Inter"/>
                <a:ea typeface="Inter"/>
                <a:cs typeface="Inter"/>
                <a:sym typeface="Inter"/>
              </a:defRPr>
            </a:lvl1pPr>
            <a:lvl2pPr lvl="1"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 name="Google Shape;15;p20"/>
          <p:cNvSpPr txBox="1"/>
          <p:nvPr>
            <p:ph idx="5" type="title"/>
          </p:nvPr>
        </p:nvSpPr>
        <p:spPr>
          <a:xfrm>
            <a:off x="745115" y="1395589"/>
            <a:ext cx="1174950" cy="385200"/>
          </a:xfrm>
          <a:prstGeom prst="rect">
            <a:avLst/>
          </a:prstGeom>
          <a:noFill/>
          <a:ln>
            <a:noFill/>
          </a:ln>
        </p:spPr>
        <p:txBody>
          <a:bodyPr anchorCtr="0" anchor="ctr" bIns="91425" lIns="91425" spcFirstLastPara="1" rIns="91425" wrap="square" tIns="91425">
            <a:noAutofit/>
          </a:bodyPr>
          <a:lstStyle>
            <a:lvl1pPr lvl="0" marR="0" rtl="0" algn="l">
              <a:lnSpc>
                <a:spcPct val="115000"/>
              </a:lnSpc>
              <a:spcBef>
                <a:spcPts val="0"/>
              </a:spcBef>
              <a:spcAft>
                <a:spcPts val="0"/>
              </a:spcAft>
              <a:buClr>
                <a:srgbClr val="000000"/>
              </a:buClr>
              <a:buSzPts val="3000"/>
              <a:buFont typeface="Arial"/>
              <a:buNone/>
              <a:defRPr b="1" i="0" sz="3000" u="none" cap="none" strike="noStrike">
                <a:solidFill>
                  <a:schemeClr val="accent1"/>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9pPr>
          </a:lstStyle>
          <a:p/>
        </p:txBody>
      </p:sp>
      <p:sp>
        <p:nvSpPr>
          <p:cNvPr id="16" name="Google Shape;16;p20"/>
          <p:cNvSpPr txBox="1"/>
          <p:nvPr>
            <p:ph idx="6" type="title"/>
          </p:nvPr>
        </p:nvSpPr>
        <p:spPr>
          <a:xfrm>
            <a:off x="3414634" y="2941889"/>
            <a:ext cx="1174950" cy="385200"/>
          </a:xfrm>
          <a:prstGeom prst="rect">
            <a:avLst/>
          </a:prstGeom>
          <a:noFill/>
          <a:ln>
            <a:noFill/>
          </a:ln>
        </p:spPr>
        <p:txBody>
          <a:bodyPr anchorCtr="0" anchor="ctr" bIns="91425" lIns="91425" spcFirstLastPara="1" rIns="91425" wrap="square" tIns="91425">
            <a:noAutofit/>
          </a:bodyPr>
          <a:lstStyle>
            <a:lvl1pPr lvl="0" marR="0" rtl="0" algn="l">
              <a:lnSpc>
                <a:spcPct val="115000"/>
              </a:lnSpc>
              <a:spcBef>
                <a:spcPts val="0"/>
              </a:spcBef>
              <a:spcAft>
                <a:spcPts val="0"/>
              </a:spcAft>
              <a:buClr>
                <a:srgbClr val="000000"/>
              </a:buClr>
              <a:buSzPts val="3000"/>
              <a:buFont typeface="Arial"/>
              <a:buNone/>
              <a:defRPr b="1" i="0" sz="3000" u="none" cap="none" strike="noStrike">
                <a:solidFill>
                  <a:schemeClr val="accent1"/>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9pPr>
          </a:lstStyle>
          <a:p/>
        </p:txBody>
      </p:sp>
      <p:sp>
        <p:nvSpPr>
          <p:cNvPr id="17" name="Google Shape;17;p20"/>
          <p:cNvSpPr txBox="1"/>
          <p:nvPr>
            <p:ph idx="7" type="title"/>
          </p:nvPr>
        </p:nvSpPr>
        <p:spPr>
          <a:xfrm>
            <a:off x="745115" y="2941889"/>
            <a:ext cx="1174950" cy="385200"/>
          </a:xfrm>
          <a:prstGeom prst="rect">
            <a:avLst/>
          </a:prstGeom>
          <a:noFill/>
          <a:ln>
            <a:noFill/>
          </a:ln>
        </p:spPr>
        <p:txBody>
          <a:bodyPr anchorCtr="0" anchor="ctr" bIns="91425" lIns="91425" spcFirstLastPara="1" rIns="91425" wrap="square" tIns="91425">
            <a:noAutofit/>
          </a:bodyPr>
          <a:lstStyle>
            <a:lvl1pPr lvl="0" marR="0" rtl="0" algn="l">
              <a:lnSpc>
                <a:spcPct val="115000"/>
              </a:lnSpc>
              <a:spcBef>
                <a:spcPts val="0"/>
              </a:spcBef>
              <a:spcAft>
                <a:spcPts val="0"/>
              </a:spcAft>
              <a:buClr>
                <a:srgbClr val="000000"/>
              </a:buClr>
              <a:buSzPts val="3000"/>
              <a:buFont typeface="Arial"/>
              <a:buNone/>
              <a:defRPr b="1" i="0" sz="3000" u="none" cap="none" strike="noStrike">
                <a:solidFill>
                  <a:schemeClr val="accent1"/>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9pPr>
          </a:lstStyle>
          <a:p/>
        </p:txBody>
      </p:sp>
      <p:sp>
        <p:nvSpPr>
          <p:cNvPr id="18" name="Google Shape;18;p20"/>
          <p:cNvSpPr txBox="1"/>
          <p:nvPr>
            <p:ph idx="8" type="title"/>
          </p:nvPr>
        </p:nvSpPr>
        <p:spPr>
          <a:xfrm>
            <a:off x="3414634" y="1395589"/>
            <a:ext cx="1174950" cy="385200"/>
          </a:xfrm>
          <a:prstGeom prst="rect">
            <a:avLst/>
          </a:prstGeom>
          <a:noFill/>
          <a:ln>
            <a:noFill/>
          </a:ln>
        </p:spPr>
        <p:txBody>
          <a:bodyPr anchorCtr="0" anchor="ctr" bIns="91425" lIns="91425" spcFirstLastPara="1" rIns="91425" wrap="square" tIns="91425">
            <a:noAutofit/>
          </a:bodyPr>
          <a:lstStyle>
            <a:lvl1pPr lvl="0" marR="0" rtl="0" algn="l">
              <a:lnSpc>
                <a:spcPct val="115000"/>
              </a:lnSpc>
              <a:spcBef>
                <a:spcPts val="0"/>
              </a:spcBef>
              <a:spcAft>
                <a:spcPts val="0"/>
              </a:spcAft>
              <a:buClr>
                <a:srgbClr val="000000"/>
              </a:buClr>
              <a:buSzPts val="3000"/>
              <a:buFont typeface="Arial"/>
              <a:buNone/>
              <a:defRPr b="1" i="0" sz="3000" u="none" cap="none" strike="noStrike">
                <a:solidFill>
                  <a:schemeClr val="accent1"/>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9pPr>
          </a:lstStyle>
          <a:p/>
        </p:txBody>
      </p:sp>
      <p:sp>
        <p:nvSpPr>
          <p:cNvPr id="19" name="Google Shape;19;p20"/>
          <p:cNvSpPr txBox="1"/>
          <p:nvPr>
            <p:ph idx="9" type="subTitle"/>
          </p:nvPr>
        </p:nvSpPr>
        <p:spPr>
          <a:xfrm>
            <a:off x="6066569" y="3739388"/>
            <a:ext cx="2349900" cy="484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chemeClr val="lt1"/>
                </a:solidFill>
                <a:latin typeface="Inter"/>
                <a:ea typeface="Inter"/>
                <a:cs typeface="Inter"/>
                <a:sym typeface="Inter"/>
              </a:defRPr>
            </a:lvl1pPr>
            <a:lvl2pPr lvl="1"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0" name="Google Shape;20;p20"/>
          <p:cNvSpPr txBox="1"/>
          <p:nvPr>
            <p:ph idx="13" type="subTitle"/>
          </p:nvPr>
        </p:nvSpPr>
        <p:spPr>
          <a:xfrm>
            <a:off x="6066569" y="2193175"/>
            <a:ext cx="2349900" cy="484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chemeClr val="lt1"/>
                </a:solidFill>
                <a:latin typeface="Inter"/>
                <a:ea typeface="Inter"/>
                <a:cs typeface="Inter"/>
                <a:sym typeface="Inter"/>
              </a:defRPr>
            </a:lvl1pPr>
            <a:lvl2pPr lvl="1"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1" name="Google Shape;21;p20"/>
          <p:cNvSpPr txBox="1"/>
          <p:nvPr>
            <p:ph idx="14" type="title"/>
          </p:nvPr>
        </p:nvSpPr>
        <p:spPr>
          <a:xfrm>
            <a:off x="6084153" y="2941889"/>
            <a:ext cx="1174950" cy="385200"/>
          </a:xfrm>
          <a:prstGeom prst="rect">
            <a:avLst/>
          </a:prstGeom>
          <a:noFill/>
          <a:ln>
            <a:noFill/>
          </a:ln>
        </p:spPr>
        <p:txBody>
          <a:bodyPr anchorCtr="0" anchor="ctr" bIns="91425" lIns="91425" spcFirstLastPara="1" rIns="91425" wrap="square" tIns="91425">
            <a:noAutofit/>
          </a:bodyPr>
          <a:lstStyle>
            <a:lvl1pPr lvl="0" marR="0" rtl="0" algn="l">
              <a:lnSpc>
                <a:spcPct val="115000"/>
              </a:lnSpc>
              <a:spcBef>
                <a:spcPts val="0"/>
              </a:spcBef>
              <a:spcAft>
                <a:spcPts val="0"/>
              </a:spcAft>
              <a:buClr>
                <a:srgbClr val="000000"/>
              </a:buClr>
              <a:buSzPts val="3000"/>
              <a:buFont typeface="Arial"/>
              <a:buNone/>
              <a:defRPr b="1" i="0" sz="3000" u="none" cap="none" strike="noStrike">
                <a:solidFill>
                  <a:schemeClr val="accent1"/>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9pPr>
          </a:lstStyle>
          <a:p/>
        </p:txBody>
      </p:sp>
      <p:sp>
        <p:nvSpPr>
          <p:cNvPr id="22" name="Google Shape;22;p20"/>
          <p:cNvSpPr txBox="1"/>
          <p:nvPr>
            <p:ph idx="15" type="title"/>
          </p:nvPr>
        </p:nvSpPr>
        <p:spPr>
          <a:xfrm>
            <a:off x="6084153" y="1395589"/>
            <a:ext cx="1174950" cy="385200"/>
          </a:xfrm>
          <a:prstGeom prst="rect">
            <a:avLst/>
          </a:prstGeom>
          <a:noFill/>
          <a:ln>
            <a:noFill/>
          </a:ln>
        </p:spPr>
        <p:txBody>
          <a:bodyPr anchorCtr="0" anchor="ctr" bIns="91425" lIns="91425" spcFirstLastPara="1" rIns="91425" wrap="square" tIns="91425">
            <a:noAutofit/>
          </a:bodyPr>
          <a:lstStyle>
            <a:lvl1pPr lvl="0" marR="0" rtl="0" algn="l">
              <a:lnSpc>
                <a:spcPct val="115000"/>
              </a:lnSpc>
              <a:spcBef>
                <a:spcPts val="0"/>
              </a:spcBef>
              <a:spcAft>
                <a:spcPts val="0"/>
              </a:spcAft>
              <a:buClr>
                <a:srgbClr val="000000"/>
              </a:buClr>
              <a:buSzPts val="3000"/>
              <a:buFont typeface="Arial"/>
              <a:buNone/>
              <a:defRPr b="1" i="0" sz="3000" u="none" cap="none" strike="noStrike">
                <a:solidFill>
                  <a:schemeClr val="accent1"/>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9pPr>
          </a:lstStyle>
          <a:p/>
        </p:txBody>
      </p:sp>
      <p:sp>
        <p:nvSpPr>
          <p:cNvPr id="23" name="Google Shape;23;p20"/>
          <p:cNvSpPr txBox="1"/>
          <p:nvPr>
            <p:ph idx="16" type="subTitle"/>
          </p:nvPr>
        </p:nvSpPr>
        <p:spPr>
          <a:xfrm>
            <a:off x="727531" y="1911775"/>
            <a:ext cx="2354100" cy="385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Bebas Neue"/>
              <a:buNone/>
              <a:defRPr b="0" i="0" sz="1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2pPr>
            <a:lvl3pPr lvl="2"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3pPr>
            <a:lvl4pPr lvl="3"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4pPr>
            <a:lvl5pPr lvl="4"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5pPr>
            <a:lvl6pPr lvl="5"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6pPr>
            <a:lvl7pPr lvl="6"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7pPr>
            <a:lvl8pPr lvl="7"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8pPr>
            <a:lvl9pPr lvl="8" marR="0" rtl="0" algn="ctr">
              <a:lnSpc>
                <a:spcPct val="100000"/>
              </a:lnSpc>
              <a:spcBef>
                <a:spcPts val="1600"/>
              </a:spcBef>
              <a:spcAft>
                <a:spcPts val="160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9pPr>
          </a:lstStyle>
          <a:p/>
        </p:txBody>
      </p:sp>
      <p:sp>
        <p:nvSpPr>
          <p:cNvPr id="24" name="Google Shape;24;p20"/>
          <p:cNvSpPr txBox="1"/>
          <p:nvPr>
            <p:ph idx="17" type="subTitle"/>
          </p:nvPr>
        </p:nvSpPr>
        <p:spPr>
          <a:xfrm>
            <a:off x="727531" y="3458008"/>
            <a:ext cx="2354100" cy="385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Bebas Neue"/>
              <a:buNone/>
              <a:defRPr b="0" i="0" sz="1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2pPr>
            <a:lvl3pPr lvl="2"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3pPr>
            <a:lvl4pPr lvl="3"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4pPr>
            <a:lvl5pPr lvl="4"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5pPr>
            <a:lvl6pPr lvl="5"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6pPr>
            <a:lvl7pPr lvl="6"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7pPr>
            <a:lvl8pPr lvl="7"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8pPr>
            <a:lvl9pPr lvl="8" marR="0" rtl="0" algn="ctr">
              <a:lnSpc>
                <a:spcPct val="100000"/>
              </a:lnSpc>
              <a:spcBef>
                <a:spcPts val="1600"/>
              </a:spcBef>
              <a:spcAft>
                <a:spcPts val="160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9pPr>
          </a:lstStyle>
          <a:p/>
        </p:txBody>
      </p:sp>
      <p:sp>
        <p:nvSpPr>
          <p:cNvPr id="25" name="Google Shape;25;p20"/>
          <p:cNvSpPr txBox="1"/>
          <p:nvPr>
            <p:ph idx="18" type="subTitle"/>
          </p:nvPr>
        </p:nvSpPr>
        <p:spPr>
          <a:xfrm>
            <a:off x="3399150" y="3457998"/>
            <a:ext cx="2349900" cy="385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Bebas Neue"/>
              <a:buNone/>
              <a:defRPr b="0" i="0" sz="1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2pPr>
            <a:lvl3pPr lvl="2"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3pPr>
            <a:lvl4pPr lvl="3"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4pPr>
            <a:lvl5pPr lvl="4"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5pPr>
            <a:lvl6pPr lvl="5"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6pPr>
            <a:lvl7pPr lvl="6"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7pPr>
            <a:lvl8pPr lvl="7"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8pPr>
            <a:lvl9pPr lvl="8" marR="0" rtl="0" algn="ctr">
              <a:lnSpc>
                <a:spcPct val="100000"/>
              </a:lnSpc>
              <a:spcBef>
                <a:spcPts val="1600"/>
              </a:spcBef>
              <a:spcAft>
                <a:spcPts val="160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9pPr>
          </a:lstStyle>
          <a:p/>
        </p:txBody>
      </p:sp>
      <p:sp>
        <p:nvSpPr>
          <p:cNvPr id="26" name="Google Shape;26;p20"/>
          <p:cNvSpPr txBox="1"/>
          <p:nvPr>
            <p:ph idx="19" type="subTitle"/>
          </p:nvPr>
        </p:nvSpPr>
        <p:spPr>
          <a:xfrm>
            <a:off x="3399150" y="1911775"/>
            <a:ext cx="2349900" cy="385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Bebas Neue"/>
              <a:buNone/>
              <a:defRPr b="0" i="0" sz="1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2pPr>
            <a:lvl3pPr lvl="2"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3pPr>
            <a:lvl4pPr lvl="3"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4pPr>
            <a:lvl5pPr lvl="4"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5pPr>
            <a:lvl6pPr lvl="5"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6pPr>
            <a:lvl7pPr lvl="6"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7pPr>
            <a:lvl8pPr lvl="7"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8pPr>
            <a:lvl9pPr lvl="8" marR="0" rtl="0" algn="ctr">
              <a:lnSpc>
                <a:spcPct val="100000"/>
              </a:lnSpc>
              <a:spcBef>
                <a:spcPts val="1600"/>
              </a:spcBef>
              <a:spcAft>
                <a:spcPts val="160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9pPr>
          </a:lstStyle>
          <a:p/>
        </p:txBody>
      </p:sp>
      <p:sp>
        <p:nvSpPr>
          <p:cNvPr id="27" name="Google Shape;27;p20"/>
          <p:cNvSpPr txBox="1"/>
          <p:nvPr>
            <p:ph idx="20" type="subTitle"/>
          </p:nvPr>
        </p:nvSpPr>
        <p:spPr>
          <a:xfrm>
            <a:off x="6066569" y="3457998"/>
            <a:ext cx="2349900" cy="385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Bebas Neue"/>
              <a:buNone/>
              <a:defRPr b="0" i="0" sz="1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2pPr>
            <a:lvl3pPr lvl="2"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3pPr>
            <a:lvl4pPr lvl="3"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4pPr>
            <a:lvl5pPr lvl="4"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5pPr>
            <a:lvl6pPr lvl="5"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6pPr>
            <a:lvl7pPr lvl="6"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7pPr>
            <a:lvl8pPr lvl="7"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8pPr>
            <a:lvl9pPr lvl="8" marR="0" rtl="0" algn="ctr">
              <a:lnSpc>
                <a:spcPct val="100000"/>
              </a:lnSpc>
              <a:spcBef>
                <a:spcPts val="1600"/>
              </a:spcBef>
              <a:spcAft>
                <a:spcPts val="160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9pPr>
          </a:lstStyle>
          <a:p/>
        </p:txBody>
      </p:sp>
      <p:sp>
        <p:nvSpPr>
          <p:cNvPr id="28" name="Google Shape;28;p20"/>
          <p:cNvSpPr txBox="1"/>
          <p:nvPr>
            <p:ph idx="21" type="subTitle"/>
          </p:nvPr>
        </p:nvSpPr>
        <p:spPr>
          <a:xfrm>
            <a:off x="6066569" y="1911775"/>
            <a:ext cx="2349900" cy="385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Bebas Neue"/>
              <a:buNone/>
              <a:defRPr b="0" i="0" sz="1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2pPr>
            <a:lvl3pPr lvl="2"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3pPr>
            <a:lvl4pPr lvl="3"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4pPr>
            <a:lvl5pPr lvl="4"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5pPr>
            <a:lvl6pPr lvl="5"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6pPr>
            <a:lvl7pPr lvl="6"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7pPr>
            <a:lvl8pPr lvl="7" marR="0" rtl="0" algn="ctr">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8pPr>
            <a:lvl9pPr lvl="8" marR="0" rtl="0" algn="ctr">
              <a:lnSpc>
                <a:spcPct val="100000"/>
              </a:lnSpc>
              <a:spcBef>
                <a:spcPts val="1600"/>
              </a:spcBef>
              <a:spcAft>
                <a:spcPts val="160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1"/>
        </a:solidFill>
      </p:bgPr>
    </p:bg>
    <p:spTree>
      <p:nvGrpSpPr>
        <p:cNvPr id="29" name="Shape 29"/>
        <p:cNvGrpSpPr/>
        <p:nvPr/>
      </p:nvGrpSpPr>
      <p:grpSpPr>
        <a:xfrm>
          <a:off x="0" y="0"/>
          <a:ext cx="0" cy="0"/>
          <a:chOff x="0" y="0"/>
          <a:chExt cx="0" cy="0"/>
        </a:xfrm>
      </p:grpSpPr>
      <p:sp>
        <p:nvSpPr>
          <p:cNvPr id="30" name="Google Shape;30;p19"/>
          <p:cNvSpPr txBox="1"/>
          <p:nvPr>
            <p:ph type="ctrTitle"/>
          </p:nvPr>
        </p:nvSpPr>
        <p:spPr>
          <a:xfrm>
            <a:off x="1023750" y="1320975"/>
            <a:ext cx="7096800" cy="22269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Clr>
                <a:srgbClr val="000000"/>
              </a:buClr>
              <a:buSzPts val="5200"/>
              <a:buFont typeface="Arial"/>
              <a:buNone/>
              <a:defRPr b="1" i="0" sz="50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5200"/>
              <a:buFont typeface="Arial"/>
              <a:buNone/>
              <a:defRPr b="0" i="0" sz="5200" u="none" cap="none" strike="noStrike">
                <a:solidFill>
                  <a:srgbClr val="000000"/>
                </a:solidFill>
                <a:latin typeface="Arial"/>
                <a:ea typeface="Arial"/>
                <a:cs typeface="Arial"/>
                <a:sym typeface="Arial"/>
              </a:defRPr>
            </a:lvl9pPr>
          </a:lstStyle>
          <a:p/>
        </p:txBody>
      </p:sp>
      <p:sp>
        <p:nvSpPr>
          <p:cNvPr id="31" name="Google Shape;31;p19"/>
          <p:cNvSpPr txBox="1"/>
          <p:nvPr>
            <p:ph idx="1" type="subTitle"/>
          </p:nvPr>
        </p:nvSpPr>
        <p:spPr>
          <a:xfrm>
            <a:off x="1023750" y="3588575"/>
            <a:ext cx="6271200" cy="4758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1400"/>
              <a:buFont typeface="Arial"/>
              <a:buNone/>
              <a:defRPr b="0" i="0" sz="1800" u="none" cap="none" strike="noStrike">
                <a:solidFill>
                  <a:schemeClr val="lt1"/>
                </a:solidFill>
                <a:latin typeface="Inter"/>
                <a:ea typeface="Inter"/>
                <a:cs typeface="Inter"/>
                <a:sym typeface="Inter"/>
              </a:defRPr>
            </a:lvl1pPr>
            <a:lvl2pPr lvl="1" marR="0" rtl="0" algn="ctr">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4pPr>
            <a:lvl5pPr lvl="4" marR="0" rtl="0" algn="ctr">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5pPr>
            <a:lvl6pPr lvl="5" marR="0" rtl="0" algn="ctr">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6pPr>
            <a:lvl7pPr lvl="6" marR="0" rtl="0" algn="ctr">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7pPr>
            <a:lvl8pPr lvl="7" marR="0" rtl="0" algn="ctr">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8pPr>
            <a:lvl9pPr lvl="8" marR="0" rtl="0" algn="ctr">
              <a:lnSpc>
                <a:spcPct val="100000"/>
              </a:lnSpc>
              <a:spcBef>
                <a:spcPts val="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9pPr>
          </a:lstStyle>
          <a:p/>
        </p:txBody>
      </p:sp>
      <p:sp>
        <p:nvSpPr>
          <p:cNvPr id="32" name="Google Shape;32;p19"/>
          <p:cNvSpPr/>
          <p:nvPr/>
        </p:nvSpPr>
        <p:spPr>
          <a:xfrm>
            <a:off x="7924800" y="0"/>
            <a:ext cx="1219200" cy="8509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33" name="Google Shape;33;p19"/>
          <p:cNvPicPr preferRelativeResize="0"/>
          <p:nvPr/>
        </p:nvPicPr>
        <p:blipFill rotWithShape="1">
          <a:blip r:embed="rId2">
            <a:alphaModFix/>
          </a:blip>
          <a:srcRect b="0" l="0" r="0" t="0"/>
          <a:stretch/>
        </p:blipFill>
        <p:spPr>
          <a:xfrm>
            <a:off x="7924800" y="231775"/>
            <a:ext cx="1038313" cy="387350"/>
          </a:xfrm>
          <a:prstGeom prst="rect">
            <a:avLst/>
          </a:prstGeom>
          <a:noFill/>
          <a:ln>
            <a:noFill/>
          </a:ln>
        </p:spPr>
      </p:pic>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34" name="Shape 34"/>
        <p:cNvGrpSpPr/>
        <p:nvPr/>
      </p:nvGrpSpPr>
      <p:grpSpPr>
        <a:xfrm>
          <a:off x="0" y="0"/>
          <a:ext cx="0" cy="0"/>
          <a:chOff x="0" y="0"/>
          <a:chExt cx="0" cy="0"/>
        </a:xfrm>
      </p:grpSpPr>
      <p:sp>
        <p:nvSpPr>
          <p:cNvPr id="35" name="Google Shape;35;p21"/>
          <p:cNvSpPr txBox="1"/>
          <p:nvPr>
            <p:ph type="title"/>
          </p:nvPr>
        </p:nvSpPr>
        <p:spPr>
          <a:xfrm>
            <a:off x="869274" y="1902775"/>
            <a:ext cx="4985425" cy="8418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3600"/>
              <a:buFont typeface="Arial"/>
              <a:buNone/>
              <a:defRPr b="1" i="0" sz="50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9pPr>
          </a:lstStyle>
          <a:p/>
        </p:txBody>
      </p:sp>
      <p:sp>
        <p:nvSpPr>
          <p:cNvPr id="36" name="Google Shape;36;p21"/>
          <p:cNvSpPr txBox="1"/>
          <p:nvPr>
            <p:ph idx="2" type="title"/>
          </p:nvPr>
        </p:nvSpPr>
        <p:spPr>
          <a:xfrm>
            <a:off x="869274" y="796775"/>
            <a:ext cx="3573299" cy="841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6000"/>
              <a:buFont typeface="Arial"/>
              <a:buNone/>
              <a:defRPr b="1" i="0" sz="88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6000"/>
              <a:buFont typeface="Arial"/>
              <a:buNone/>
              <a:defRPr b="0" i="0" sz="6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6000"/>
              <a:buFont typeface="Arial"/>
              <a:buNone/>
              <a:defRPr b="0" i="0" sz="60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6000"/>
              <a:buFont typeface="Arial"/>
              <a:buNone/>
              <a:defRPr b="0" i="0" sz="60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6000"/>
              <a:buFont typeface="Arial"/>
              <a:buNone/>
              <a:defRPr b="0" i="0" sz="60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6000"/>
              <a:buFont typeface="Arial"/>
              <a:buNone/>
              <a:defRPr b="0" i="0" sz="60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6000"/>
              <a:buFont typeface="Arial"/>
              <a:buNone/>
              <a:defRPr b="0" i="0" sz="60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6000"/>
              <a:buFont typeface="Arial"/>
              <a:buNone/>
              <a:defRPr b="0" i="0" sz="60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6000"/>
              <a:buFont typeface="Arial"/>
              <a:buNone/>
              <a:defRPr b="0" i="0" sz="6000" u="none" cap="none" strike="noStrike">
                <a:solidFill>
                  <a:srgbClr val="000000"/>
                </a:solidFill>
                <a:latin typeface="Arial"/>
                <a:ea typeface="Arial"/>
                <a:cs typeface="Arial"/>
                <a:sym typeface="Arial"/>
              </a:defRPr>
            </a:lvl9pPr>
          </a:lstStyle>
          <a:p/>
        </p:txBody>
      </p:sp>
      <p:sp>
        <p:nvSpPr>
          <p:cNvPr id="37" name="Google Shape;37;p21"/>
          <p:cNvSpPr txBox="1"/>
          <p:nvPr>
            <p:ph idx="1" type="subTitle"/>
          </p:nvPr>
        </p:nvSpPr>
        <p:spPr>
          <a:xfrm>
            <a:off x="869275" y="3011025"/>
            <a:ext cx="3573300" cy="713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1400"/>
              <a:buFont typeface="Arial"/>
              <a:buNone/>
              <a:defRPr b="0" i="0" sz="1800" u="none" cap="none" strike="noStrike">
                <a:solidFill>
                  <a:schemeClr val="lt1"/>
                </a:solidFill>
                <a:latin typeface="Inter"/>
                <a:ea typeface="Inter"/>
                <a:cs typeface="Inter"/>
                <a:sym typeface="Inter"/>
              </a:defRPr>
            </a:lvl1pPr>
            <a:lvl2pPr lvl="1" marR="0" rtl="0" algn="ctr">
              <a:lnSpc>
                <a:spcPct val="100000"/>
              </a:lnSpc>
              <a:spcBef>
                <a:spcPts val="160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2pPr>
            <a:lvl3pPr lvl="2" marR="0" rtl="0" algn="ctr">
              <a:lnSpc>
                <a:spcPct val="100000"/>
              </a:lnSpc>
              <a:spcBef>
                <a:spcPts val="160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3pPr>
            <a:lvl4pPr lvl="3" marR="0" rtl="0" algn="ctr">
              <a:lnSpc>
                <a:spcPct val="100000"/>
              </a:lnSpc>
              <a:spcBef>
                <a:spcPts val="160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4pPr>
            <a:lvl5pPr lvl="4" marR="0" rtl="0" algn="ctr">
              <a:lnSpc>
                <a:spcPct val="100000"/>
              </a:lnSpc>
              <a:spcBef>
                <a:spcPts val="160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5pPr>
            <a:lvl6pPr lvl="5" marR="0" rtl="0" algn="ctr">
              <a:lnSpc>
                <a:spcPct val="100000"/>
              </a:lnSpc>
              <a:spcBef>
                <a:spcPts val="160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6pPr>
            <a:lvl7pPr lvl="6" marR="0" rtl="0" algn="ctr">
              <a:lnSpc>
                <a:spcPct val="100000"/>
              </a:lnSpc>
              <a:spcBef>
                <a:spcPts val="160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7pPr>
            <a:lvl8pPr lvl="7" marR="0" rtl="0" algn="ctr">
              <a:lnSpc>
                <a:spcPct val="100000"/>
              </a:lnSpc>
              <a:spcBef>
                <a:spcPts val="1600"/>
              </a:spcBef>
              <a:spcAft>
                <a:spcPts val="0"/>
              </a:spcAft>
              <a:buClr>
                <a:schemeClr val="dk1"/>
              </a:buClr>
              <a:buSzPts val="1400"/>
              <a:buFont typeface="Arial"/>
              <a:buNone/>
              <a:defRPr b="0" i="0" sz="1400" u="none" cap="none" strike="noStrike">
                <a:solidFill>
                  <a:schemeClr val="dk1"/>
                </a:solidFill>
                <a:latin typeface="Arial"/>
                <a:ea typeface="Arial"/>
                <a:cs typeface="Arial"/>
                <a:sym typeface="Arial"/>
              </a:defRPr>
            </a:lvl8pPr>
            <a:lvl9pPr lvl="8" marR="0" rtl="0" algn="ctr">
              <a:lnSpc>
                <a:spcPct val="100000"/>
              </a:lnSpc>
              <a:spcBef>
                <a:spcPts val="1600"/>
              </a:spcBef>
              <a:spcAft>
                <a:spcPts val="1600"/>
              </a:spcAft>
              <a:buClr>
                <a:schemeClr val="dk1"/>
              </a:buClr>
              <a:buSzPts val="1400"/>
              <a:buFont typeface="Arial"/>
              <a:buNone/>
              <a:defRPr b="0" i="0" sz="14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38" name="Shape 38"/>
        <p:cNvGrpSpPr/>
        <p:nvPr/>
      </p:nvGrpSpPr>
      <p:grpSpPr>
        <a:xfrm>
          <a:off x="0" y="0"/>
          <a:ext cx="0" cy="0"/>
          <a:chOff x="0" y="0"/>
          <a:chExt cx="0" cy="0"/>
        </a:xfrm>
      </p:grpSpPr>
      <p:sp>
        <p:nvSpPr>
          <p:cNvPr id="39" name="Google Shape;39;p22"/>
          <p:cNvSpPr txBox="1"/>
          <p:nvPr>
            <p:ph type="title"/>
          </p:nvPr>
        </p:nvSpPr>
        <p:spPr>
          <a:xfrm>
            <a:off x="543645" y="247892"/>
            <a:ext cx="77109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3000"/>
              <a:buFont typeface="Arial"/>
              <a:buNone/>
              <a:defRPr b="1" i="0" sz="2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9pPr>
          </a:lstStyle>
          <a:p/>
        </p:txBody>
      </p:sp>
      <p:sp>
        <p:nvSpPr>
          <p:cNvPr id="40" name="Google Shape;40;p22"/>
          <p:cNvSpPr txBox="1"/>
          <p:nvPr>
            <p:ph idx="1" type="subTitle"/>
          </p:nvPr>
        </p:nvSpPr>
        <p:spPr>
          <a:xfrm>
            <a:off x="641721" y="1582522"/>
            <a:ext cx="4606140" cy="6768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Inter"/>
                <a:ea typeface="Inter"/>
                <a:cs typeface="Inter"/>
                <a:sym typeface="Inter"/>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1" name="Google Shape;41;p22"/>
          <p:cNvSpPr txBox="1"/>
          <p:nvPr>
            <p:ph idx="2" type="subTitle"/>
          </p:nvPr>
        </p:nvSpPr>
        <p:spPr>
          <a:xfrm>
            <a:off x="641721" y="2702257"/>
            <a:ext cx="4606140" cy="678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Inter"/>
                <a:ea typeface="Inter"/>
                <a:cs typeface="Inter"/>
                <a:sym typeface="Inter"/>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2" name="Google Shape;42;p22"/>
          <p:cNvSpPr txBox="1"/>
          <p:nvPr>
            <p:ph idx="3" type="subTitle"/>
          </p:nvPr>
        </p:nvSpPr>
        <p:spPr>
          <a:xfrm>
            <a:off x="641721" y="3823192"/>
            <a:ext cx="4606140" cy="678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Inter"/>
                <a:ea typeface="Inter"/>
                <a:cs typeface="Inter"/>
                <a:sym typeface="Inter"/>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3" name="Google Shape;43;p22"/>
          <p:cNvSpPr txBox="1"/>
          <p:nvPr>
            <p:ph idx="4" type="subTitle"/>
          </p:nvPr>
        </p:nvSpPr>
        <p:spPr>
          <a:xfrm>
            <a:off x="641721" y="1241275"/>
            <a:ext cx="4606140" cy="530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Bebas Neue"/>
              <a:buNone/>
              <a:defRPr b="1" i="0" sz="17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2pPr>
            <a:lvl3pPr lvl="2"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3pPr>
            <a:lvl4pPr lvl="3"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4pPr>
            <a:lvl5pPr lvl="4"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5pPr>
            <a:lvl6pPr lvl="5"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6pPr>
            <a:lvl7pPr lvl="6"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7pPr>
            <a:lvl8pPr lvl="7"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8pPr>
            <a:lvl9pPr lvl="8" marR="0" rtl="0" algn="l">
              <a:lnSpc>
                <a:spcPct val="100000"/>
              </a:lnSpc>
              <a:spcBef>
                <a:spcPts val="1600"/>
              </a:spcBef>
              <a:spcAft>
                <a:spcPts val="160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9pPr>
          </a:lstStyle>
          <a:p/>
        </p:txBody>
      </p:sp>
      <p:sp>
        <p:nvSpPr>
          <p:cNvPr id="44" name="Google Shape;44;p22"/>
          <p:cNvSpPr txBox="1"/>
          <p:nvPr>
            <p:ph idx="5" type="subTitle"/>
          </p:nvPr>
        </p:nvSpPr>
        <p:spPr>
          <a:xfrm>
            <a:off x="641721" y="2350127"/>
            <a:ext cx="4606140" cy="527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Bebas Neue"/>
              <a:buNone/>
              <a:defRPr b="1" i="0" sz="17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2pPr>
            <a:lvl3pPr lvl="2"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3pPr>
            <a:lvl4pPr lvl="3"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4pPr>
            <a:lvl5pPr lvl="4"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5pPr>
            <a:lvl6pPr lvl="5"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6pPr>
            <a:lvl7pPr lvl="6"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7pPr>
            <a:lvl8pPr lvl="7"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8pPr>
            <a:lvl9pPr lvl="8" marR="0" rtl="0" algn="l">
              <a:lnSpc>
                <a:spcPct val="100000"/>
              </a:lnSpc>
              <a:spcBef>
                <a:spcPts val="1600"/>
              </a:spcBef>
              <a:spcAft>
                <a:spcPts val="160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9pPr>
          </a:lstStyle>
          <a:p/>
        </p:txBody>
      </p:sp>
      <p:sp>
        <p:nvSpPr>
          <p:cNvPr id="45" name="Google Shape;45;p22"/>
          <p:cNvSpPr txBox="1"/>
          <p:nvPr>
            <p:ph idx="6" type="subTitle"/>
          </p:nvPr>
        </p:nvSpPr>
        <p:spPr>
          <a:xfrm>
            <a:off x="641721" y="3470626"/>
            <a:ext cx="4606140" cy="527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Bebas Neue"/>
              <a:buNone/>
              <a:defRPr b="1" i="0" sz="17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2pPr>
            <a:lvl3pPr lvl="2"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3pPr>
            <a:lvl4pPr lvl="3"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4pPr>
            <a:lvl5pPr lvl="4"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5pPr>
            <a:lvl6pPr lvl="5"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6pPr>
            <a:lvl7pPr lvl="6"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7pPr>
            <a:lvl8pPr lvl="7" marR="0" rtl="0" algn="l">
              <a:lnSpc>
                <a:spcPct val="100000"/>
              </a:lnSpc>
              <a:spcBef>
                <a:spcPts val="1600"/>
              </a:spcBef>
              <a:spcAft>
                <a:spcPts val="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8pPr>
            <a:lvl9pPr lvl="8" marR="0" rtl="0" algn="l">
              <a:lnSpc>
                <a:spcPct val="100000"/>
              </a:lnSpc>
              <a:spcBef>
                <a:spcPts val="1600"/>
              </a:spcBef>
              <a:spcAft>
                <a:spcPts val="1600"/>
              </a:spcAft>
              <a:buClr>
                <a:srgbClr val="000000"/>
              </a:buClr>
              <a:buSzPts val="2400"/>
              <a:buFont typeface="Bebas Neue"/>
              <a:buNone/>
              <a:defRPr b="0" i="0" sz="2400" u="none" cap="none" strike="noStrike">
                <a:solidFill>
                  <a:srgbClr val="000000"/>
                </a:solidFill>
                <a:latin typeface="Bebas Neue"/>
                <a:ea typeface="Bebas Neue"/>
                <a:cs typeface="Bebas Neue"/>
                <a:sym typeface="Bebas Neue"/>
              </a:defRPr>
            </a:lvl9pPr>
          </a:lstStyle>
          <a:p/>
        </p:txBody>
      </p:sp>
      <p:sp>
        <p:nvSpPr>
          <p:cNvPr id="46" name="Google Shape;46;p22"/>
          <p:cNvSpPr txBox="1"/>
          <p:nvPr/>
        </p:nvSpPr>
        <p:spPr>
          <a:xfrm>
            <a:off x="139660" y="264931"/>
            <a:ext cx="502061"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es-CO" sz="2800" u="none" cap="none" strike="noStrike">
                <a:solidFill>
                  <a:schemeClr val="accent2"/>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sor 1ra Jerarquía">
  <p:cSld name="SECTION_HEADER_1">
    <p:bg>
      <p:bgPr>
        <a:solidFill>
          <a:srgbClr val="3B85FF"/>
        </a:solidFill>
      </p:bgPr>
    </p:bg>
    <p:spTree>
      <p:nvGrpSpPr>
        <p:cNvPr id="47" name="Shape 47"/>
        <p:cNvGrpSpPr/>
        <p:nvPr/>
      </p:nvGrpSpPr>
      <p:grpSpPr>
        <a:xfrm>
          <a:off x="0" y="0"/>
          <a:ext cx="0" cy="0"/>
          <a:chOff x="0" y="0"/>
          <a:chExt cx="0" cy="0"/>
        </a:xfrm>
      </p:grpSpPr>
      <p:sp>
        <p:nvSpPr>
          <p:cNvPr id="48" name="Google Shape;48;g2f789168b6d_0_88"/>
          <p:cNvSpPr txBox="1"/>
          <p:nvPr>
            <p:ph idx="1" type="subTitle"/>
          </p:nvPr>
        </p:nvSpPr>
        <p:spPr>
          <a:xfrm>
            <a:off x="610450" y="1723675"/>
            <a:ext cx="7749900" cy="4395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p:txBody>
      </p:sp>
      <p:sp>
        <p:nvSpPr>
          <p:cNvPr id="49" name="Google Shape;49;g2f789168b6d_0_88"/>
          <p:cNvSpPr txBox="1"/>
          <p:nvPr>
            <p:ph type="title"/>
          </p:nvPr>
        </p:nvSpPr>
        <p:spPr>
          <a:xfrm>
            <a:off x="599700" y="2063900"/>
            <a:ext cx="7749900" cy="1337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3000"/>
              <a:buFont typeface="Arial"/>
              <a:buNone/>
              <a:defRPr b="1" i="0" sz="3000" u="none" cap="none" strike="noStrike">
                <a:solidFill>
                  <a:srgbClr val="FFFFFF"/>
                </a:solidFill>
                <a:latin typeface="Proxima Nova"/>
                <a:ea typeface="Proxima Nova"/>
                <a:cs typeface="Proxima Nova"/>
                <a:sym typeface="Proxima Nova"/>
              </a:defRPr>
            </a:lvl1pPr>
            <a:lvl2pPr lvl="1" marR="0" rtl="0" algn="l">
              <a:lnSpc>
                <a:spcPct val="100000"/>
              </a:lnSpc>
              <a:spcBef>
                <a:spcPts val="0"/>
              </a:spcBef>
              <a:spcAft>
                <a:spcPts val="0"/>
              </a:spcAft>
              <a:buClr>
                <a:srgbClr val="000000"/>
              </a:buClr>
              <a:buSzPts val="3000"/>
              <a:buFont typeface="Arial"/>
              <a:buNone/>
              <a:defRPr b="0" i="0" sz="3000" u="none" cap="none" strike="noStrike">
                <a:solidFill>
                  <a:srgbClr val="FFFFFF"/>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3000" u="none" cap="none" strike="noStrike">
                <a:solidFill>
                  <a:srgbClr val="FFFFFF"/>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3000" u="none" cap="none" strike="noStrike">
                <a:solidFill>
                  <a:srgbClr val="FFFFFF"/>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3000" u="none" cap="none" strike="noStrike">
                <a:solidFill>
                  <a:srgbClr val="FFFFFF"/>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3000" u="none" cap="none" strike="noStrike">
                <a:solidFill>
                  <a:srgbClr val="FFFFFF"/>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3000" u="none" cap="none" strike="noStrike">
                <a:solidFill>
                  <a:srgbClr val="FFFFFF"/>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3000" u="none" cap="none" strike="noStrike">
                <a:solidFill>
                  <a:srgbClr val="FFFFFF"/>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3000" u="none" cap="none" strike="noStrike">
                <a:solidFill>
                  <a:srgbClr val="FFFFFF"/>
                </a:solidFill>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solidFill>
          <a:schemeClr val="dk2"/>
        </a:solidFill>
      </p:bgPr>
    </p:bg>
    <p:spTree>
      <p:nvGrpSpPr>
        <p:cNvPr id="50" name="Shape 50"/>
        <p:cNvGrpSpPr/>
        <p:nvPr/>
      </p:nvGrpSpPr>
      <p:grpSpPr>
        <a:xfrm>
          <a:off x="0" y="0"/>
          <a:ext cx="0" cy="0"/>
          <a:chOff x="0" y="0"/>
          <a:chExt cx="0" cy="0"/>
        </a:xfrm>
      </p:grpSpPr>
      <p:sp>
        <p:nvSpPr>
          <p:cNvPr id="51" name="Google Shape;51;p32"/>
          <p:cNvSpPr txBox="1"/>
          <p:nvPr>
            <p:ph type="title"/>
          </p:nvPr>
        </p:nvSpPr>
        <p:spPr>
          <a:xfrm>
            <a:off x="1883694" y="782371"/>
            <a:ext cx="5376600" cy="1058700"/>
          </a:xfrm>
          <a:prstGeom prst="rect">
            <a:avLst/>
          </a:prstGeom>
          <a:noFill/>
          <a:ln>
            <a:noFill/>
          </a:ln>
        </p:spPr>
        <p:txBody>
          <a:bodyPr anchorCtr="0" anchor="t" bIns="91425" lIns="91425" spcFirstLastPara="1" rIns="91425" wrap="square" tIns="91425">
            <a:noAutofit/>
          </a:bodyPr>
          <a:lstStyle>
            <a:lvl1pPr lvl="0" marR="0" rtl="0" algn="ctr">
              <a:lnSpc>
                <a:spcPct val="80000"/>
              </a:lnSpc>
              <a:spcBef>
                <a:spcPts val="0"/>
              </a:spcBef>
              <a:spcAft>
                <a:spcPts val="0"/>
              </a:spcAft>
              <a:buClr>
                <a:srgbClr val="000000"/>
              </a:buClr>
              <a:buSzPts val="3000"/>
              <a:buFont typeface="Arial"/>
              <a:buNone/>
              <a:defRPr b="1" i="0" sz="75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9pPr>
          </a:lstStyle>
          <a:p/>
        </p:txBody>
      </p:sp>
      <p:sp>
        <p:nvSpPr>
          <p:cNvPr id="52" name="Google Shape;52;p32"/>
          <p:cNvSpPr txBox="1"/>
          <p:nvPr>
            <p:ph idx="1" type="subTitle"/>
          </p:nvPr>
        </p:nvSpPr>
        <p:spPr>
          <a:xfrm>
            <a:off x="1883706" y="1890775"/>
            <a:ext cx="5376600" cy="11757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chemeClr val="lt1"/>
                </a:solidFill>
                <a:latin typeface="Inter"/>
                <a:ea typeface="Inter"/>
                <a:cs typeface="Inter"/>
                <a:sym typeface="Inter"/>
              </a:defRPr>
            </a:lvl1pPr>
            <a:lvl2pPr lvl="1"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16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1600"/>
              </a:spcBef>
              <a:spcAft>
                <a:spcPts val="160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 name="Shape 53"/>
        <p:cNvGrpSpPr/>
        <p:nvPr/>
      </p:nvGrpSpPr>
      <p:grpSpPr>
        <a:xfrm>
          <a:off x="0" y="0"/>
          <a:ext cx="0" cy="0"/>
          <a:chOff x="0" y="0"/>
          <a:chExt cx="0" cy="0"/>
        </a:xfrm>
      </p:grpSpPr>
      <p:sp>
        <p:nvSpPr>
          <p:cNvPr id="54" name="Google Shape;54;p27"/>
          <p:cNvSpPr/>
          <p:nvPr>
            <p:ph idx="2" type="pic"/>
          </p:nvPr>
        </p:nvSpPr>
        <p:spPr>
          <a:xfrm>
            <a:off x="0" y="0"/>
            <a:ext cx="9144000" cy="5143500"/>
          </a:xfrm>
          <a:prstGeom prst="rect">
            <a:avLst/>
          </a:prstGeom>
          <a:noFill/>
          <a:ln>
            <a:noFill/>
          </a:ln>
        </p:spPr>
      </p:sp>
      <p:sp>
        <p:nvSpPr>
          <p:cNvPr id="55" name="Google Shape;55;p27"/>
          <p:cNvSpPr txBox="1"/>
          <p:nvPr>
            <p:ph type="title"/>
          </p:nvPr>
        </p:nvSpPr>
        <p:spPr>
          <a:xfrm>
            <a:off x="2452325" y="3344975"/>
            <a:ext cx="4239300" cy="1263600"/>
          </a:xfrm>
          <a:prstGeom prst="rect">
            <a:avLst/>
          </a:prstGeom>
          <a:solidFill>
            <a:schemeClr val="lt1"/>
          </a:solid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6" name="Shape 56"/>
        <p:cNvGrpSpPr/>
        <p:nvPr/>
      </p:nvGrpSpPr>
      <p:grpSpPr>
        <a:xfrm>
          <a:off x="0" y="0"/>
          <a:ext cx="0" cy="0"/>
          <a:chOff x="0" y="0"/>
          <a:chExt cx="0" cy="0"/>
        </a:xfrm>
      </p:grpSpPr>
      <p:sp>
        <p:nvSpPr>
          <p:cNvPr id="57" name="Google Shape;57;p23"/>
          <p:cNvSpPr txBox="1"/>
          <p:nvPr>
            <p:ph type="title"/>
          </p:nvPr>
        </p:nvSpPr>
        <p:spPr>
          <a:xfrm>
            <a:off x="4327725" y="3744550"/>
            <a:ext cx="4103100" cy="643200"/>
          </a:xfrm>
          <a:prstGeom prst="rect">
            <a:avLst/>
          </a:prstGeom>
          <a:noFill/>
          <a:ln>
            <a:noFill/>
          </a:ln>
        </p:spPr>
        <p:txBody>
          <a:bodyPr anchorCtr="0" anchor="t" bIns="91425" lIns="91425" spcFirstLastPara="1" rIns="91425" wrap="square" tIns="91425">
            <a:noAutofit/>
          </a:bodyPr>
          <a:lstStyle>
            <a:lvl1pPr lvl="0" marR="0" rtl="0" algn="r">
              <a:lnSpc>
                <a:spcPct val="115000"/>
              </a:lnSpc>
              <a:spcBef>
                <a:spcPts val="0"/>
              </a:spcBef>
              <a:spcAft>
                <a:spcPts val="0"/>
              </a:spcAft>
              <a:buClr>
                <a:srgbClr val="000000"/>
              </a:buClr>
              <a:buSzPts val="30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9pPr>
          </a:lstStyle>
          <a:p/>
        </p:txBody>
      </p:sp>
      <p:sp>
        <p:nvSpPr>
          <p:cNvPr id="58" name="Google Shape;58;p23"/>
          <p:cNvSpPr txBox="1"/>
          <p:nvPr>
            <p:ph idx="1" type="subTitle"/>
          </p:nvPr>
        </p:nvSpPr>
        <p:spPr>
          <a:xfrm>
            <a:off x="684525" y="2011625"/>
            <a:ext cx="7746300" cy="1698600"/>
          </a:xfrm>
          <a:prstGeom prst="rect">
            <a:avLst/>
          </a:prstGeom>
          <a:noFill/>
          <a:ln>
            <a:noFill/>
          </a:ln>
        </p:spPr>
        <p:txBody>
          <a:bodyPr anchorCtr="0" anchor="b" bIns="91425" lIns="91425" spcFirstLastPara="1" rIns="91425" wrap="square" tIns="91425">
            <a:noAutofit/>
          </a:bodyPr>
          <a:lstStyle>
            <a:lvl1pPr lvl="0" marR="0" rtl="0" algn="r">
              <a:lnSpc>
                <a:spcPct val="100000"/>
              </a:lnSpc>
              <a:spcBef>
                <a:spcPts val="0"/>
              </a:spcBef>
              <a:spcAft>
                <a:spcPts val="0"/>
              </a:spcAft>
              <a:buClr>
                <a:srgbClr val="000000"/>
              </a:buClr>
              <a:buSzPts val="3000"/>
              <a:buFont typeface="Arial"/>
              <a:buNone/>
              <a:defRPr b="0" i="0" sz="3000" u="none" cap="none" strike="noStrike">
                <a:solidFill>
                  <a:srgbClr val="000000"/>
                </a:solidFill>
                <a:latin typeface="Inter"/>
                <a:ea typeface="Inter"/>
                <a:cs typeface="Inter"/>
                <a:sym typeface="Inter"/>
              </a:defRPr>
            </a:lvl1pPr>
            <a:lvl2pPr lvl="1" marR="0" rtl="0" algn="ctr">
              <a:lnSpc>
                <a:spcPct val="100000"/>
              </a:lnSpc>
              <a:spcBef>
                <a:spcPts val="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2pPr>
            <a:lvl3pPr lvl="2" marR="0" rtl="0" algn="ctr">
              <a:lnSpc>
                <a:spcPct val="100000"/>
              </a:lnSpc>
              <a:spcBef>
                <a:spcPts val="160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3pPr>
            <a:lvl4pPr lvl="3" marR="0" rtl="0" algn="ctr">
              <a:lnSpc>
                <a:spcPct val="100000"/>
              </a:lnSpc>
              <a:spcBef>
                <a:spcPts val="160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4pPr>
            <a:lvl5pPr lvl="4" marR="0" rtl="0" algn="ctr">
              <a:lnSpc>
                <a:spcPct val="100000"/>
              </a:lnSpc>
              <a:spcBef>
                <a:spcPts val="160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5pPr>
            <a:lvl6pPr lvl="5" marR="0" rtl="0" algn="ctr">
              <a:lnSpc>
                <a:spcPct val="100000"/>
              </a:lnSpc>
              <a:spcBef>
                <a:spcPts val="160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6pPr>
            <a:lvl7pPr lvl="6" marR="0" rtl="0" algn="ctr">
              <a:lnSpc>
                <a:spcPct val="100000"/>
              </a:lnSpc>
              <a:spcBef>
                <a:spcPts val="160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7pPr>
            <a:lvl8pPr lvl="7" marR="0" rtl="0" algn="ctr">
              <a:lnSpc>
                <a:spcPct val="100000"/>
              </a:lnSpc>
              <a:spcBef>
                <a:spcPts val="160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8pPr>
            <a:lvl9pPr lvl="8" marR="0" rtl="0" algn="ctr">
              <a:lnSpc>
                <a:spcPct val="100000"/>
              </a:lnSpc>
              <a:spcBef>
                <a:spcPts val="1600"/>
              </a:spcBef>
              <a:spcAft>
                <a:spcPts val="1600"/>
              </a:spcAft>
              <a:buClr>
                <a:srgbClr val="000000"/>
              </a:buClr>
              <a:buSzPts val="3000"/>
              <a:buFont typeface="Arial"/>
              <a:buNone/>
              <a:defRPr b="0" i="0" sz="3000" u="none" cap="none" strike="noStrike">
                <a:solidFill>
                  <a:srgbClr val="000000"/>
                </a:solidFill>
                <a:latin typeface="Arial"/>
                <a:ea typeface="Arial"/>
                <a:cs typeface="Arial"/>
                <a:sym typeface="Aria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21" Type="http://schemas.openxmlformats.org/officeDocument/2006/relationships/theme" Target="../theme/theme2.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slideLayout" Target="../slideLayouts/slideLayout18.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2F2F2"/>
        </a:solidFill>
      </p:bgPr>
    </p:bg>
    <p:spTree>
      <p:nvGrpSpPr>
        <p:cNvPr id="5" name="Shape 5"/>
        <p:cNvGrpSpPr/>
        <p:nvPr/>
      </p:nvGrpSpPr>
      <p:grpSpPr>
        <a:xfrm>
          <a:off x="0" y="0"/>
          <a:ext cx="0" cy="0"/>
          <a:chOff x="0" y="0"/>
          <a:chExt cx="0" cy="0"/>
        </a:xfrm>
      </p:grpSpPr>
      <p:pic>
        <p:nvPicPr>
          <p:cNvPr id="6" name="Google Shape;6;p17"/>
          <p:cNvPicPr preferRelativeResize="0"/>
          <p:nvPr/>
        </p:nvPicPr>
        <p:blipFill rotWithShape="1">
          <a:blip r:embed="rId1">
            <a:alphaModFix/>
          </a:blip>
          <a:srcRect b="0" l="0" r="0" t="0"/>
          <a:stretch/>
        </p:blipFill>
        <p:spPr>
          <a:xfrm>
            <a:off x="8575762" y="231289"/>
            <a:ext cx="387351" cy="38735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385">
          <p15:clr>
            <a:srgbClr val="F26B43"/>
          </p15:clr>
        </p15:guide>
        <p15:guide id="3" pos="5375">
          <p15:clr>
            <a:srgbClr val="F26B43"/>
          </p15:clr>
        </p15:guide>
        <p15:guide id="4" orient="horz">
          <p15:clr>
            <a:srgbClr val="F26B43"/>
          </p15:clr>
        </p15:guide>
        <p15:guide id="5" orient="horz" pos="3240">
          <p15:clr>
            <a:srgbClr val="F26B43"/>
          </p15:clr>
        </p15:guide>
        <p15:guide id="6" orient="horz" pos="3003">
          <p15:clr>
            <a:srgbClr val="F26B43"/>
          </p15:clr>
        </p15:guide>
        <p15:guide id="7" orient="horz" pos="237">
          <p15:clr>
            <a:srgbClr val="F26B43"/>
          </p15:clr>
        </p15:guide>
        <p15:guide id="8" orient="horz" pos="486">
          <p15:clr>
            <a:srgbClr val="F26B43"/>
          </p15:clr>
        </p15:guide>
        <p15:guide id="9">
          <p15:clr>
            <a:srgbClr val="F26B43"/>
          </p15:clr>
        </p15:guide>
        <p15:guide id="10" pos="5760">
          <p15:clr>
            <a:srgbClr val="F26B43"/>
          </p15:clr>
        </p15:guide>
        <p15:guide id="11"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0.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s://www.linkedin.com/posts/erix-javier-mendoza_android-kotlin-developer-activity-6799448018174246912-WmoQ?utm_source=share&amp;utm_medium=member_io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
          <p:cNvSpPr/>
          <p:nvPr/>
        </p:nvSpPr>
        <p:spPr>
          <a:xfrm>
            <a:off x="0" y="0"/>
            <a:ext cx="9144000" cy="51435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98" name="Google Shape;98;p1"/>
          <p:cNvPicPr preferRelativeResize="0"/>
          <p:nvPr/>
        </p:nvPicPr>
        <p:blipFill rotWithShape="1">
          <a:blip r:embed="rId3">
            <a:alphaModFix/>
          </a:blip>
          <a:srcRect b="0" l="0" r="0" t="0"/>
          <a:stretch/>
        </p:blipFill>
        <p:spPr>
          <a:xfrm>
            <a:off x="2225675" y="1879600"/>
            <a:ext cx="4692650" cy="94522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2f789168b6d_0_93"/>
          <p:cNvSpPr txBox="1"/>
          <p:nvPr>
            <p:ph type="title"/>
          </p:nvPr>
        </p:nvSpPr>
        <p:spPr>
          <a:xfrm>
            <a:off x="611200" y="95619"/>
            <a:ext cx="7710900" cy="89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CO"/>
              <a:t>Abstracción, Herencia, Encapsulamiento</a:t>
            </a:r>
            <a:endParaRPr sz="5000">
              <a:solidFill>
                <a:schemeClr val="lt1"/>
              </a:solidFill>
            </a:endParaRPr>
          </a:p>
          <a:p>
            <a:pPr indent="0" lvl="0" marL="0" rtl="0" algn="l">
              <a:lnSpc>
                <a:spcPct val="100000"/>
              </a:lnSpc>
              <a:spcBef>
                <a:spcPts val="0"/>
              </a:spcBef>
              <a:spcAft>
                <a:spcPts val="0"/>
              </a:spcAft>
              <a:buSzPts val="3000"/>
              <a:buNone/>
            </a:pPr>
            <a:r>
              <a:t/>
            </a:r>
            <a:endParaRPr/>
          </a:p>
          <a:p>
            <a:pPr indent="0" lvl="0" marL="0" rtl="0" algn="l">
              <a:lnSpc>
                <a:spcPct val="100000"/>
              </a:lnSpc>
              <a:spcBef>
                <a:spcPts val="0"/>
              </a:spcBef>
              <a:spcAft>
                <a:spcPts val="0"/>
              </a:spcAft>
              <a:buSzPts val="3000"/>
              <a:buNone/>
            </a:pPr>
            <a:r>
              <a:t/>
            </a:r>
            <a:endParaRPr/>
          </a:p>
        </p:txBody>
      </p:sp>
      <p:sp>
        <p:nvSpPr>
          <p:cNvPr id="169" name="Google Shape;169;g2f789168b6d_0_93"/>
          <p:cNvSpPr txBox="1"/>
          <p:nvPr>
            <p:ph idx="1" type="subTitle"/>
          </p:nvPr>
        </p:nvSpPr>
        <p:spPr>
          <a:xfrm>
            <a:off x="611200" y="1077134"/>
            <a:ext cx="4491000" cy="3608100"/>
          </a:xfrm>
          <a:prstGeom prst="rect">
            <a:avLst/>
          </a:prstGeom>
          <a:noFill/>
          <a:ln>
            <a:noFill/>
          </a:ln>
        </p:spPr>
        <p:txBody>
          <a:bodyPr anchorCtr="0" anchor="t" bIns="91425" lIns="91425" spcFirstLastPara="1" rIns="91425" wrap="square" tIns="91425">
            <a:noAutofit/>
          </a:bodyPr>
          <a:lstStyle/>
          <a:p>
            <a:pPr indent="-314325" lvl="0" marL="457200" rtl="0" algn="l">
              <a:lnSpc>
                <a:spcPct val="115000"/>
              </a:lnSpc>
              <a:spcBef>
                <a:spcPts val="0"/>
              </a:spcBef>
              <a:spcAft>
                <a:spcPts val="0"/>
              </a:spcAft>
              <a:buClr>
                <a:schemeClr val="dk1"/>
              </a:buClr>
              <a:buSzPts val="1350"/>
              <a:buFont typeface="Roboto"/>
              <a:buChar char="●"/>
            </a:pPr>
            <a:r>
              <a:rPr b="1" lang="es-CO" sz="1350">
                <a:solidFill>
                  <a:schemeClr val="dk1"/>
                </a:solidFill>
                <a:highlight>
                  <a:srgbClr val="F2F2F2"/>
                </a:highlight>
                <a:latin typeface="Roboto"/>
                <a:ea typeface="Roboto"/>
                <a:cs typeface="Roboto"/>
                <a:sym typeface="Roboto"/>
              </a:rPr>
              <a:t>Abstracción</a:t>
            </a:r>
            <a:endParaRPr b="1" sz="1350">
              <a:solidFill>
                <a:schemeClr val="dk1"/>
              </a:solidFill>
              <a:highlight>
                <a:srgbClr val="F2F2F2"/>
              </a:highlight>
              <a:latin typeface="Roboto"/>
              <a:ea typeface="Roboto"/>
              <a:cs typeface="Roboto"/>
              <a:sym typeface="Roboto"/>
            </a:endParaRPr>
          </a:p>
          <a:p>
            <a:pPr indent="-314325" lvl="1" marL="914400" rtl="0" algn="l">
              <a:lnSpc>
                <a:spcPct val="115000"/>
              </a:lnSpc>
              <a:spcBef>
                <a:spcPts val="0"/>
              </a:spcBef>
              <a:spcAft>
                <a:spcPts val="0"/>
              </a:spcAft>
              <a:buClr>
                <a:schemeClr val="dk1"/>
              </a:buClr>
              <a:buSzPts val="1350"/>
              <a:buFont typeface="Roboto"/>
              <a:buChar char="●"/>
            </a:pPr>
            <a:r>
              <a:rPr lang="es-CO" sz="1350">
                <a:solidFill>
                  <a:schemeClr val="dk1"/>
                </a:solidFill>
                <a:highlight>
                  <a:srgbClr val="F2F2F2"/>
                </a:highlight>
                <a:latin typeface="Roboto"/>
                <a:ea typeface="Roboto"/>
                <a:cs typeface="Roboto"/>
                <a:sym typeface="Roboto"/>
              </a:rPr>
              <a:t>Ocultar detalles complejos y mostrar solo lo esencial.</a:t>
            </a:r>
            <a:br>
              <a:rPr lang="es-CO" sz="1350">
                <a:solidFill>
                  <a:schemeClr val="dk1"/>
                </a:solidFill>
                <a:highlight>
                  <a:srgbClr val="F2F2F2"/>
                </a:highlight>
                <a:latin typeface="Roboto"/>
                <a:ea typeface="Roboto"/>
                <a:cs typeface="Roboto"/>
                <a:sym typeface="Roboto"/>
              </a:rPr>
            </a:br>
            <a:br>
              <a:rPr lang="es-CO" sz="1350">
                <a:solidFill>
                  <a:schemeClr val="dk1"/>
                </a:solidFill>
                <a:highlight>
                  <a:srgbClr val="F2F2F2"/>
                </a:highlight>
                <a:latin typeface="Roboto"/>
                <a:ea typeface="Roboto"/>
                <a:cs typeface="Roboto"/>
                <a:sym typeface="Roboto"/>
              </a:rPr>
            </a:br>
            <a:endParaRPr sz="1350">
              <a:solidFill>
                <a:schemeClr val="dk1"/>
              </a:solidFill>
              <a:highlight>
                <a:srgbClr val="F2F2F2"/>
              </a:highlight>
              <a:latin typeface="Roboto"/>
              <a:ea typeface="Roboto"/>
              <a:cs typeface="Roboto"/>
              <a:sym typeface="Roboto"/>
            </a:endParaRPr>
          </a:p>
          <a:p>
            <a:pPr indent="-314325" lvl="0" marL="457200" rtl="0" algn="l">
              <a:lnSpc>
                <a:spcPct val="115000"/>
              </a:lnSpc>
              <a:spcBef>
                <a:spcPts val="0"/>
              </a:spcBef>
              <a:spcAft>
                <a:spcPts val="0"/>
              </a:spcAft>
              <a:buClr>
                <a:schemeClr val="dk1"/>
              </a:buClr>
              <a:buSzPts val="1350"/>
              <a:buFont typeface="Roboto"/>
              <a:buChar char="●"/>
            </a:pPr>
            <a:r>
              <a:rPr b="1" lang="es-CO" sz="1350">
                <a:solidFill>
                  <a:schemeClr val="dk1"/>
                </a:solidFill>
                <a:highlight>
                  <a:srgbClr val="F2F2F2"/>
                </a:highlight>
                <a:latin typeface="Roboto"/>
                <a:ea typeface="Roboto"/>
                <a:cs typeface="Roboto"/>
                <a:sym typeface="Roboto"/>
              </a:rPr>
              <a:t>Encapsulamiento</a:t>
            </a:r>
            <a:endParaRPr b="1" sz="1350">
              <a:solidFill>
                <a:schemeClr val="dk1"/>
              </a:solidFill>
              <a:highlight>
                <a:srgbClr val="F2F2F2"/>
              </a:highlight>
              <a:latin typeface="Roboto"/>
              <a:ea typeface="Roboto"/>
              <a:cs typeface="Roboto"/>
              <a:sym typeface="Roboto"/>
            </a:endParaRPr>
          </a:p>
          <a:p>
            <a:pPr indent="-314325" lvl="1" marL="914400" rtl="0" algn="l">
              <a:lnSpc>
                <a:spcPct val="115000"/>
              </a:lnSpc>
              <a:spcBef>
                <a:spcPts val="0"/>
              </a:spcBef>
              <a:spcAft>
                <a:spcPts val="0"/>
              </a:spcAft>
              <a:buClr>
                <a:schemeClr val="dk1"/>
              </a:buClr>
              <a:buSzPts val="1350"/>
              <a:buFont typeface="Roboto"/>
              <a:buChar char="●"/>
            </a:pPr>
            <a:r>
              <a:rPr lang="es-CO" sz="1350">
                <a:solidFill>
                  <a:schemeClr val="dk1"/>
                </a:solidFill>
                <a:highlight>
                  <a:srgbClr val="F2F2F2"/>
                </a:highlight>
                <a:latin typeface="Roboto"/>
                <a:ea typeface="Roboto"/>
                <a:cs typeface="Roboto"/>
                <a:sym typeface="Roboto"/>
              </a:rPr>
              <a:t>Proteger los datos mediante modificadores de acceso.</a:t>
            </a:r>
            <a:br>
              <a:rPr lang="es-CO" sz="1350">
                <a:solidFill>
                  <a:schemeClr val="dk1"/>
                </a:solidFill>
                <a:highlight>
                  <a:srgbClr val="F2F2F2"/>
                </a:highlight>
                <a:latin typeface="Roboto"/>
                <a:ea typeface="Roboto"/>
                <a:cs typeface="Roboto"/>
                <a:sym typeface="Roboto"/>
              </a:rPr>
            </a:br>
            <a:br>
              <a:rPr lang="es-CO" sz="1350">
                <a:solidFill>
                  <a:schemeClr val="dk1"/>
                </a:solidFill>
                <a:highlight>
                  <a:srgbClr val="F2F2F2"/>
                </a:highlight>
                <a:latin typeface="Roboto"/>
                <a:ea typeface="Roboto"/>
                <a:cs typeface="Roboto"/>
                <a:sym typeface="Roboto"/>
              </a:rPr>
            </a:br>
            <a:endParaRPr sz="1350">
              <a:solidFill>
                <a:schemeClr val="dk1"/>
              </a:solidFill>
              <a:highlight>
                <a:srgbClr val="F2F2F2"/>
              </a:highlight>
              <a:latin typeface="Roboto"/>
              <a:ea typeface="Roboto"/>
              <a:cs typeface="Roboto"/>
              <a:sym typeface="Roboto"/>
            </a:endParaRPr>
          </a:p>
          <a:p>
            <a:pPr indent="-314325" lvl="0" marL="457200" rtl="0" algn="l">
              <a:lnSpc>
                <a:spcPct val="115000"/>
              </a:lnSpc>
              <a:spcBef>
                <a:spcPts val="0"/>
              </a:spcBef>
              <a:spcAft>
                <a:spcPts val="0"/>
              </a:spcAft>
              <a:buClr>
                <a:schemeClr val="dk1"/>
              </a:buClr>
              <a:buSzPts val="1350"/>
              <a:buFont typeface="Roboto"/>
              <a:buChar char="●"/>
            </a:pPr>
            <a:r>
              <a:rPr b="1" lang="es-CO" sz="1350">
                <a:solidFill>
                  <a:schemeClr val="dk1"/>
                </a:solidFill>
                <a:highlight>
                  <a:srgbClr val="F2F2F2"/>
                </a:highlight>
                <a:latin typeface="Roboto"/>
                <a:ea typeface="Roboto"/>
                <a:cs typeface="Roboto"/>
                <a:sym typeface="Roboto"/>
              </a:rPr>
              <a:t>Herencia</a:t>
            </a:r>
            <a:endParaRPr b="1" sz="1350">
              <a:solidFill>
                <a:schemeClr val="dk1"/>
              </a:solidFill>
              <a:highlight>
                <a:srgbClr val="F2F2F2"/>
              </a:highlight>
              <a:latin typeface="Roboto"/>
              <a:ea typeface="Roboto"/>
              <a:cs typeface="Roboto"/>
              <a:sym typeface="Roboto"/>
            </a:endParaRPr>
          </a:p>
          <a:p>
            <a:pPr indent="-314325" lvl="1" marL="914400" rtl="0" algn="l">
              <a:lnSpc>
                <a:spcPct val="115000"/>
              </a:lnSpc>
              <a:spcBef>
                <a:spcPts val="0"/>
              </a:spcBef>
              <a:spcAft>
                <a:spcPts val="0"/>
              </a:spcAft>
              <a:buClr>
                <a:schemeClr val="dk1"/>
              </a:buClr>
              <a:buSzPts val="1350"/>
              <a:buFont typeface="Roboto"/>
              <a:buChar char="●"/>
            </a:pPr>
            <a:r>
              <a:rPr lang="es-CO" sz="1350">
                <a:solidFill>
                  <a:schemeClr val="dk1"/>
                </a:solidFill>
                <a:highlight>
                  <a:srgbClr val="F2F2F2"/>
                </a:highlight>
                <a:latin typeface="Roboto"/>
                <a:ea typeface="Roboto"/>
                <a:cs typeface="Roboto"/>
                <a:sym typeface="Roboto"/>
              </a:rPr>
              <a:t>Permitir que una clase herede atributos y métodos de otra.</a:t>
            </a:r>
            <a:endParaRPr sz="1350">
              <a:solidFill>
                <a:schemeClr val="dk1"/>
              </a:solidFill>
              <a:highlight>
                <a:srgbClr val="F2F2F2"/>
              </a:highlight>
              <a:latin typeface="Roboto"/>
              <a:ea typeface="Roboto"/>
              <a:cs typeface="Roboto"/>
              <a:sym typeface="Roboto"/>
            </a:endParaRPr>
          </a:p>
          <a:p>
            <a:pPr indent="0" lvl="0" marL="0" rtl="0" algn="l">
              <a:lnSpc>
                <a:spcPct val="100000"/>
              </a:lnSpc>
              <a:spcBef>
                <a:spcPts val="0"/>
              </a:spcBef>
              <a:spcAft>
                <a:spcPts val="0"/>
              </a:spcAft>
              <a:buClr>
                <a:schemeClr val="dk1"/>
              </a:buClr>
              <a:buSzPts val="1100"/>
              <a:buFont typeface="Arial"/>
              <a:buNone/>
            </a:pPr>
            <a:r>
              <a:t/>
            </a:r>
            <a:endParaRPr b="1" sz="1100">
              <a:solidFill>
                <a:schemeClr val="dk1"/>
              </a:solidFill>
              <a:latin typeface="Arial"/>
              <a:ea typeface="Arial"/>
              <a:cs typeface="Arial"/>
              <a:sym typeface="Arial"/>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2f78f96d7b3_0_1"/>
          <p:cNvSpPr txBox="1"/>
          <p:nvPr>
            <p:ph type="title"/>
          </p:nvPr>
        </p:nvSpPr>
        <p:spPr>
          <a:xfrm>
            <a:off x="611200" y="95619"/>
            <a:ext cx="7710900" cy="89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CO"/>
              <a:t>Abstracción</a:t>
            </a:r>
            <a:endParaRPr sz="5000">
              <a:solidFill>
                <a:schemeClr val="lt1"/>
              </a:solidFill>
            </a:endParaRPr>
          </a:p>
          <a:p>
            <a:pPr indent="0" lvl="0" marL="0" rtl="0" algn="l">
              <a:lnSpc>
                <a:spcPct val="100000"/>
              </a:lnSpc>
              <a:spcBef>
                <a:spcPts val="0"/>
              </a:spcBef>
              <a:spcAft>
                <a:spcPts val="0"/>
              </a:spcAft>
              <a:buSzPts val="3000"/>
              <a:buNone/>
            </a:pPr>
            <a:r>
              <a:t/>
            </a:r>
            <a:endParaRPr/>
          </a:p>
          <a:p>
            <a:pPr indent="0" lvl="0" marL="0" rtl="0" algn="l">
              <a:lnSpc>
                <a:spcPct val="100000"/>
              </a:lnSpc>
              <a:spcBef>
                <a:spcPts val="0"/>
              </a:spcBef>
              <a:spcAft>
                <a:spcPts val="0"/>
              </a:spcAft>
              <a:buSzPts val="3000"/>
              <a:buNone/>
            </a:pPr>
            <a:r>
              <a:t/>
            </a:r>
            <a:endParaRPr/>
          </a:p>
        </p:txBody>
      </p:sp>
      <p:sp>
        <p:nvSpPr>
          <p:cNvPr id="175" name="Google Shape;175;g2f78f96d7b3_0_1"/>
          <p:cNvSpPr txBox="1"/>
          <p:nvPr/>
        </p:nvSpPr>
        <p:spPr>
          <a:xfrm>
            <a:off x="902500" y="939175"/>
            <a:ext cx="6941100" cy="29169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Concepto:</a:t>
            </a:r>
            <a:r>
              <a:rPr lang="es-CO" sz="1100">
                <a:solidFill>
                  <a:schemeClr val="dk1"/>
                </a:solidFill>
              </a:rPr>
              <a:t> La abstracción se trata de ocultar los detalles complejos y mostrar solo lo esencial.</a:t>
            </a:r>
            <a:endParaRPr sz="11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Explicación:</a:t>
            </a:r>
            <a:r>
              <a:rPr lang="es-CO" sz="1100">
                <a:solidFill>
                  <a:schemeClr val="dk1"/>
                </a:solidFill>
              </a:rPr>
              <a:t> Imagina que estás usando un teléfono móvil. No necesitas saber cómo funciona el procesador, cómo se manejan las señales de la red, o cómo se almacenan los datos internamente. Solo necesitas saber cómo hacer una llamada, enviar un mensaje, o abrir una aplicación. La abstracción es como la interfaz de tu teléfono: te muestra solo lo que necesitas para interactuar con él, ocultando los detalles complejos que no son necesarios para el uso diario.</a:t>
            </a:r>
            <a:endParaRPr sz="1100">
              <a:solidFill>
                <a:schemeClr val="dk1"/>
              </a:solidFill>
            </a:endParaRPr>
          </a:p>
          <a:p>
            <a:pPr indent="0" lvl="0" marL="457200" rtl="0" algn="l">
              <a:lnSpc>
                <a:spcPct val="115000"/>
              </a:lnSpc>
              <a:spcBef>
                <a:spcPts val="1200"/>
              </a:spcBef>
              <a:spcAft>
                <a:spcPts val="0"/>
              </a:spcAft>
              <a:buNone/>
            </a:pPr>
            <a:r>
              <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Ejemplo en programación:</a:t>
            </a:r>
            <a:r>
              <a:rPr lang="es-CO" sz="1100">
                <a:solidFill>
                  <a:schemeClr val="dk1"/>
                </a:solidFill>
              </a:rPr>
              <a:t> En Java, cuando creas una clase con métodos que realizan ciertas funciones, estás definiendo una interfaz para los usuarios de esa clase. No necesitan saber cómo está implementado el método internamente, solo cómo usarlo.</a:t>
            </a:r>
            <a:endParaRPr sz="11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2246df81815_0_38"/>
          <p:cNvSpPr txBox="1"/>
          <p:nvPr>
            <p:ph type="title"/>
          </p:nvPr>
        </p:nvSpPr>
        <p:spPr>
          <a:xfrm>
            <a:off x="611200" y="95619"/>
            <a:ext cx="7710900" cy="89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CO"/>
              <a:t>Encapsulamiento</a:t>
            </a:r>
            <a:endParaRPr sz="5000">
              <a:solidFill>
                <a:schemeClr val="lt1"/>
              </a:solidFill>
            </a:endParaRPr>
          </a:p>
          <a:p>
            <a:pPr indent="0" lvl="0" marL="0" rtl="0" algn="l">
              <a:lnSpc>
                <a:spcPct val="100000"/>
              </a:lnSpc>
              <a:spcBef>
                <a:spcPts val="0"/>
              </a:spcBef>
              <a:spcAft>
                <a:spcPts val="0"/>
              </a:spcAft>
              <a:buSzPts val="3000"/>
              <a:buNone/>
            </a:pPr>
            <a:r>
              <a:t/>
            </a:r>
            <a:endParaRPr/>
          </a:p>
          <a:p>
            <a:pPr indent="0" lvl="0" marL="0" rtl="0" algn="l">
              <a:lnSpc>
                <a:spcPct val="100000"/>
              </a:lnSpc>
              <a:spcBef>
                <a:spcPts val="0"/>
              </a:spcBef>
              <a:spcAft>
                <a:spcPts val="0"/>
              </a:spcAft>
              <a:buSzPts val="3000"/>
              <a:buNone/>
            </a:pPr>
            <a:r>
              <a:t/>
            </a:r>
            <a:endParaRPr/>
          </a:p>
        </p:txBody>
      </p:sp>
      <p:sp>
        <p:nvSpPr>
          <p:cNvPr id="181" name="Google Shape;181;g2246df81815_0_38"/>
          <p:cNvSpPr txBox="1"/>
          <p:nvPr/>
        </p:nvSpPr>
        <p:spPr>
          <a:xfrm>
            <a:off x="902500" y="939175"/>
            <a:ext cx="6941100" cy="349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Concepto:</a:t>
            </a:r>
            <a:r>
              <a:rPr lang="es-CO" sz="1100">
                <a:solidFill>
                  <a:schemeClr val="dk1"/>
                </a:solidFill>
              </a:rPr>
              <a:t> El encapsulamiento se refiere a proteger los datos dentro de una clase mediante modificadores de acceso.</a:t>
            </a:r>
            <a:endParaRPr sz="1100">
              <a:solidFill>
                <a:schemeClr val="dk1"/>
              </a:solidFill>
            </a:endParaRPr>
          </a:p>
          <a:p>
            <a:pPr indent="0" lvl="0" marL="0" rtl="0" algn="l">
              <a:lnSpc>
                <a:spcPct val="115000"/>
              </a:lnSpc>
              <a:spcBef>
                <a:spcPts val="1200"/>
              </a:spcBef>
              <a:spcAft>
                <a:spcPts val="0"/>
              </a:spcAft>
              <a:buNone/>
            </a:pPr>
            <a:r>
              <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Explicación:</a:t>
            </a:r>
            <a:r>
              <a:rPr lang="es-CO" sz="1100">
                <a:solidFill>
                  <a:schemeClr val="dk1"/>
                </a:solidFill>
              </a:rPr>
              <a:t> Piensa en una cápsula de medicina. La cápsula protege el contenido interno y solo lo libera de la manera que está diseñada. Similarmente, en programación, el encapsulamiento significa que los datos de una clase están protegidos y solo pueden ser accedidos o modificados a través de métodos específicos. Esto previene el acceso directo e incontrolado a los datos, asegurando que solo se manipulen de maneras seguras y predefinidas.</a:t>
            </a:r>
            <a:endParaRPr sz="1100">
              <a:solidFill>
                <a:schemeClr val="dk1"/>
              </a:solidFill>
            </a:endParaRPr>
          </a:p>
          <a:p>
            <a:pPr indent="0" lvl="0" marL="457200" rtl="0" algn="l">
              <a:lnSpc>
                <a:spcPct val="115000"/>
              </a:lnSpc>
              <a:spcBef>
                <a:spcPts val="1200"/>
              </a:spcBef>
              <a:spcAft>
                <a:spcPts val="0"/>
              </a:spcAft>
              <a:buNone/>
            </a:pPr>
            <a:r>
              <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Ejemplo en programación:</a:t>
            </a:r>
            <a:r>
              <a:rPr lang="es-CO" sz="1100">
                <a:solidFill>
                  <a:schemeClr val="dk1"/>
                </a:solidFill>
              </a:rPr>
              <a:t> En una clase </a:t>
            </a:r>
            <a:r>
              <a:rPr lang="es-CO" sz="1100">
                <a:solidFill>
                  <a:srgbClr val="188038"/>
                </a:solidFill>
                <a:latin typeface="Roboto Mono"/>
                <a:ea typeface="Roboto Mono"/>
                <a:cs typeface="Roboto Mono"/>
                <a:sym typeface="Roboto Mono"/>
              </a:rPr>
              <a:t>Persona</a:t>
            </a:r>
            <a:r>
              <a:rPr lang="es-CO" sz="1100">
                <a:solidFill>
                  <a:schemeClr val="dk1"/>
                </a:solidFill>
              </a:rPr>
              <a:t>, los atributos como </a:t>
            </a:r>
            <a:r>
              <a:rPr lang="es-CO" sz="1100">
                <a:solidFill>
                  <a:srgbClr val="188038"/>
                </a:solidFill>
                <a:latin typeface="Roboto Mono"/>
                <a:ea typeface="Roboto Mono"/>
                <a:cs typeface="Roboto Mono"/>
                <a:sym typeface="Roboto Mono"/>
              </a:rPr>
              <a:t>nombre</a:t>
            </a:r>
            <a:r>
              <a:rPr lang="es-CO" sz="1100">
                <a:solidFill>
                  <a:schemeClr val="dk1"/>
                </a:solidFill>
              </a:rPr>
              <a:t> y </a:t>
            </a:r>
            <a:r>
              <a:rPr lang="es-CO" sz="1100">
                <a:solidFill>
                  <a:srgbClr val="188038"/>
                </a:solidFill>
                <a:latin typeface="Roboto Mono"/>
                <a:ea typeface="Roboto Mono"/>
                <a:cs typeface="Roboto Mono"/>
                <a:sym typeface="Roboto Mono"/>
              </a:rPr>
              <a:t>edad</a:t>
            </a:r>
            <a:r>
              <a:rPr lang="es-CO" sz="1100">
                <a:solidFill>
                  <a:schemeClr val="dk1"/>
                </a:solidFill>
              </a:rPr>
              <a:t> pueden estar encapsulados usando modificadores de acceso como </a:t>
            </a:r>
            <a:r>
              <a:rPr lang="es-CO" sz="1100">
                <a:solidFill>
                  <a:srgbClr val="188038"/>
                </a:solidFill>
                <a:latin typeface="Roboto Mono"/>
                <a:ea typeface="Roboto Mono"/>
                <a:cs typeface="Roboto Mono"/>
                <a:sym typeface="Roboto Mono"/>
              </a:rPr>
              <a:t>private</a:t>
            </a:r>
            <a:r>
              <a:rPr lang="es-CO" sz="1100">
                <a:solidFill>
                  <a:schemeClr val="dk1"/>
                </a:solidFill>
              </a:rPr>
              <a:t>. Para acceder a estos atributos, </a:t>
            </a:r>
            <a:r>
              <a:rPr lang="es-CO" sz="1100">
                <a:solidFill>
                  <a:schemeClr val="dk1"/>
                </a:solidFill>
              </a:rPr>
              <a:t>proporcionamos</a:t>
            </a:r>
            <a:r>
              <a:rPr lang="es-CO" sz="1100">
                <a:solidFill>
                  <a:schemeClr val="dk1"/>
                </a:solidFill>
              </a:rPr>
              <a:t> métodos públicos como </a:t>
            </a:r>
            <a:r>
              <a:rPr lang="es-CO" sz="1100">
                <a:solidFill>
                  <a:srgbClr val="188038"/>
                </a:solidFill>
                <a:latin typeface="Roboto Mono"/>
                <a:ea typeface="Roboto Mono"/>
                <a:cs typeface="Roboto Mono"/>
                <a:sym typeface="Roboto Mono"/>
              </a:rPr>
              <a:t>getNombre()</a:t>
            </a:r>
            <a:r>
              <a:rPr lang="es-CO" sz="1100">
                <a:solidFill>
                  <a:schemeClr val="dk1"/>
                </a:solidFill>
              </a:rPr>
              <a:t> y </a:t>
            </a:r>
            <a:r>
              <a:rPr lang="es-CO" sz="1100">
                <a:solidFill>
                  <a:srgbClr val="188038"/>
                </a:solidFill>
                <a:latin typeface="Roboto Mono"/>
                <a:ea typeface="Roboto Mono"/>
                <a:cs typeface="Roboto Mono"/>
                <a:sym typeface="Roboto Mono"/>
              </a:rPr>
              <a:t>setNombre(String nombre)</a:t>
            </a:r>
            <a:r>
              <a:rPr lang="es-CO" sz="1100">
                <a:solidFill>
                  <a:schemeClr val="dk1"/>
                </a:solidFill>
              </a:rPr>
              <a:t>.</a:t>
            </a:r>
            <a:endParaRPr b="1" sz="11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g2246df81815_0_43"/>
          <p:cNvSpPr txBox="1"/>
          <p:nvPr>
            <p:ph type="title"/>
          </p:nvPr>
        </p:nvSpPr>
        <p:spPr>
          <a:xfrm>
            <a:off x="611200" y="95619"/>
            <a:ext cx="7710900" cy="89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CO"/>
              <a:t>Herencia</a:t>
            </a:r>
            <a:endParaRPr sz="5000">
              <a:solidFill>
                <a:schemeClr val="lt1"/>
              </a:solidFill>
            </a:endParaRPr>
          </a:p>
          <a:p>
            <a:pPr indent="0" lvl="0" marL="0" rtl="0" algn="l">
              <a:lnSpc>
                <a:spcPct val="100000"/>
              </a:lnSpc>
              <a:spcBef>
                <a:spcPts val="0"/>
              </a:spcBef>
              <a:spcAft>
                <a:spcPts val="0"/>
              </a:spcAft>
              <a:buSzPts val="3000"/>
              <a:buNone/>
            </a:pPr>
            <a:r>
              <a:t/>
            </a:r>
            <a:endParaRPr/>
          </a:p>
          <a:p>
            <a:pPr indent="0" lvl="0" marL="0" rtl="0" algn="l">
              <a:lnSpc>
                <a:spcPct val="100000"/>
              </a:lnSpc>
              <a:spcBef>
                <a:spcPts val="0"/>
              </a:spcBef>
              <a:spcAft>
                <a:spcPts val="0"/>
              </a:spcAft>
              <a:buSzPts val="3000"/>
              <a:buNone/>
            </a:pPr>
            <a:r>
              <a:t/>
            </a:r>
            <a:endParaRPr/>
          </a:p>
        </p:txBody>
      </p:sp>
      <p:sp>
        <p:nvSpPr>
          <p:cNvPr id="187" name="Google Shape;187;g2246df81815_0_43"/>
          <p:cNvSpPr txBox="1"/>
          <p:nvPr/>
        </p:nvSpPr>
        <p:spPr>
          <a:xfrm>
            <a:off x="902500" y="939175"/>
            <a:ext cx="6941100" cy="384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Concepto:</a:t>
            </a:r>
            <a:r>
              <a:rPr lang="es-CO" sz="1100">
                <a:solidFill>
                  <a:schemeClr val="dk1"/>
                </a:solidFill>
              </a:rPr>
              <a:t> La herencia permite que una clase </a:t>
            </a:r>
            <a:r>
              <a:rPr lang="es-CO" sz="1100">
                <a:solidFill>
                  <a:schemeClr val="dk1"/>
                </a:solidFill>
              </a:rPr>
              <a:t>hereda</a:t>
            </a:r>
            <a:r>
              <a:rPr lang="es-CO" sz="1100">
                <a:solidFill>
                  <a:schemeClr val="dk1"/>
                </a:solidFill>
              </a:rPr>
              <a:t> atributos y métodos de otra clase.</a:t>
            </a:r>
            <a:endParaRPr sz="11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Explicación:</a:t>
            </a:r>
            <a:r>
              <a:rPr lang="es-CO" sz="1100">
                <a:solidFill>
                  <a:schemeClr val="dk1"/>
                </a:solidFill>
              </a:rPr>
              <a:t> Imagina que eres parte de una familia. Heredas ciertos rasgos de tus padres, como el color de los ojos o el cabello. Similarmente, en programación, una clase puede heredar atributos y comportamientos (métodos) de otra clase. Esto significa que no necesitas volver a escribir todo el código desde cero; en lugar de eso, puedes reutilizar el código de la clase base y agregar o modificar comportamientos si es necesario.</a:t>
            </a:r>
            <a:endParaRPr sz="11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Ejemplo en programación:</a:t>
            </a:r>
            <a:r>
              <a:rPr lang="es-CO" sz="1100">
                <a:solidFill>
                  <a:schemeClr val="dk1"/>
                </a:solidFill>
              </a:rPr>
              <a:t> Si tienes una clase </a:t>
            </a:r>
            <a:r>
              <a:rPr lang="es-CO" sz="1100">
                <a:solidFill>
                  <a:srgbClr val="188038"/>
                </a:solidFill>
                <a:latin typeface="Roboto Mono"/>
                <a:ea typeface="Roboto Mono"/>
                <a:cs typeface="Roboto Mono"/>
                <a:sym typeface="Roboto Mono"/>
              </a:rPr>
              <a:t>Animal</a:t>
            </a:r>
            <a:r>
              <a:rPr lang="es-CO" sz="1100">
                <a:solidFill>
                  <a:schemeClr val="dk1"/>
                </a:solidFill>
              </a:rPr>
              <a:t> que define atributos y métodos comunes para todos los animales, como </a:t>
            </a:r>
            <a:r>
              <a:rPr lang="es-CO" sz="1100">
                <a:solidFill>
                  <a:srgbClr val="188038"/>
                </a:solidFill>
                <a:latin typeface="Roboto Mono"/>
                <a:ea typeface="Roboto Mono"/>
                <a:cs typeface="Roboto Mono"/>
                <a:sym typeface="Roboto Mono"/>
              </a:rPr>
              <a:t>nombre</a:t>
            </a:r>
            <a:r>
              <a:rPr lang="es-CO" sz="1100">
                <a:solidFill>
                  <a:schemeClr val="dk1"/>
                </a:solidFill>
              </a:rPr>
              <a:t> y </a:t>
            </a:r>
            <a:r>
              <a:rPr lang="es-CO" sz="1100">
                <a:solidFill>
                  <a:srgbClr val="188038"/>
                </a:solidFill>
                <a:latin typeface="Roboto Mono"/>
                <a:ea typeface="Roboto Mono"/>
                <a:cs typeface="Roboto Mono"/>
                <a:sym typeface="Roboto Mono"/>
              </a:rPr>
              <a:t>hacerSonido()</a:t>
            </a:r>
            <a:r>
              <a:rPr lang="es-CO" sz="1100">
                <a:solidFill>
                  <a:schemeClr val="dk1"/>
                </a:solidFill>
              </a:rPr>
              <a:t>, puedes crear una clase </a:t>
            </a:r>
            <a:r>
              <a:rPr lang="es-CO" sz="1100">
                <a:solidFill>
                  <a:srgbClr val="188038"/>
                </a:solidFill>
                <a:latin typeface="Roboto Mono"/>
                <a:ea typeface="Roboto Mono"/>
                <a:cs typeface="Roboto Mono"/>
                <a:sym typeface="Roboto Mono"/>
              </a:rPr>
              <a:t>Perro</a:t>
            </a:r>
            <a:r>
              <a:rPr lang="es-CO" sz="1100">
                <a:solidFill>
                  <a:schemeClr val="dk1"/>
                </a:solidFill>
              </a:rPr>
              <a:t> que hereda de </a:t>
            </a:r>
            <a:r>
              <a:rPr lang="es-CO" sz="1100">
                <a:solidFill>
                  <a:srgbClr val="188038"/>
                </a:solidFill>
                <a:latin typeface="Roboto Mono"/>
                <a:ea typeface="Roboto Mono"/>
                <a:cs typeface="Roboto Mono"/>
                <a:sym typeface="Roboto Mono"/>
              </a:rPr>
              <a:t>Animal</a:t>
            </a:r>
            <a:r>
              <a:rPr lang="es-CO" sz="1100">
                <a:solidFill>
                  <a:schemeClr val="dk1"/>
                </a:solidFill>
              </a:rPr>
              <a:t>. La clase </a:t>
            </a:r>
            <a:r>
              <a:rPr lang="es-CO" sz="1100">
                <a:solidFill>
                  <a:srgbClr val="188038"/>
                </a:solidFill>
                <a:latin typeface="Roboto Mono"/>
                <a:ea typeface="Roboto Mono"/>
                <a:cs typeface="Roboto Mono"/>
                <a:sym typeface="Roboto Mono"/>
              </a:rPr>
              <a:t>Perro</a:t>
            </a:r>
            <a:r>
              <a:rPr lang="es-CO" sz="1100">
                <a:solidFill>
                  <a:schemeClr val="dk1"/>
                </a:solidFill>
              </a:rPr>
              <a:t> automáticamente tiene los atributos y métodos de </a:t>
            </a:r>
            <a:r>
              <a:rPr lang="es-CO" sz="1100">
                <a:solidFill>
                  <a:srgbClr val="188038"/>
                </a:solidFill>
                <a:latin typeface="Roboto Mono"/>
                <a:ea typeface="Roboto Mono"/>
                <a:cs typeface="Roboto Mono"/>
                <a:sym typeface="Roboto Mono"/>
              </a:rPr>
              <a:t>Animal</a:t>
            </a:r>
            <a:r>
              <a:rPr lang="es-CO" sz="1100">
                <a:solidFill>
                  <a:schemeClr val="dk1"/>
                </a:solidFill>
              </a:rPr>
              <a:t>, y puede tener métodos adicionales como </a:t>
            </a:r>
            <a:r>
              <a:rPr lang="es-CO" sz="1100">
                <a:solidFill>
                  <a:srgbClr val="188038"/>
                </a:solidFill>
                <a:latin typeface="Roboto Mono"/>
                <a:ea typeface="Roboto Mono"/>
                <a:cs typeface="Roboto Mono"/>
                <a:sym typeface="Roboto Mono"/>
              </a:rPr>
              <a:t>ladrar()</a:t>
            </a:r>
            <a:r>
              <a:rPr lang="es-CO" sz="1100">
                <a:solidFill>
                  <a:schemeClr val="dk1"/>
                </a:solidFill>
              </a:rPr>
              <a:t>.</a:t>
            </a:r>
            <a:endParaRPr sz="1100">
              <a:solidFill>
                <a:schemeClr val="dk1"/>
              </a:solidFill>
            </a:endParaRPr>
          </a:p>
          <a:p>
            <a:pPr indent="0" lvl="0" marL="457200" rtl="0" algn="l">
              <a:lnSpc>
                <a:spcPct val="115000"/>
              </a:lnSpc>
              <a:spcBef>
                <a:spcPts val="1200"/>
              </a:spcBef>
              <a:spcAft>
                <a:spcPts val="1200"/>
              </a:spcAft>
              <a:buNone/>
            </a:pPr>
            <a:r>
              <a:t/>
            </a:r>
            <a:endParaRPr b="1" sz="11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2246df81815_0_52"/>
          <p:cNvSpPr txBox="1"/>
          <p:nvPr>
            <p:ph type="title"/>
          </p:nvPr>
        </p:nvSpPr>
        <p:spPr>
          <a:xfrm>
            <a:off x="611200" y="95619"/>
            <a:ext cx="7710900" cy="89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CO"/>
              <a:t>EJEMPLO</a:t>
            </a:r>
            <a:endParaRPr sz="5000">
              <a:solidFill>
                <a:schemeClr val="lt1"/>
              </a:solidFill>
            </a:endParaRPr>
          </a:p>
          <a:p>
            <a:pPr indent="0" lvl="0" marL="0" rtl="0" algn="l">
              <a:lnSpc>
                <a:spcPct val="100000"/>
              </a:lnSpc>
              <a:spcBef>
                <a:spcPts val="0"/>
              </a:spcBef>
              <a:spcAft>
                <a:spcPts val="0"/>
              </a:spcAft>
              <a:buSzPts val="3000"/>
              <a:buNone/>
            </a:pPr>
            <a:r>
              <a:t/>
            </a:r>
            <a:endParaRPr/>
          </a:p>
          <a:p>
            <a:pPr indent="0" lvl="0" marL="0" rtl="0" algn="l">
              <a:lnSpc>
                <a:spcPct val="115000"/>
              </a:lnSpc>
              <a:spcBef>
                <a:spcPts val="1200"/>
              </a:spcBef>
              <a:spcAft>
                <a:spcPts val="0"/>
              </a:spcAft>
              <a:buSzPts val="1100"/>
              <a:buNone/>
            </a:pPr>
            <a:r>
              <a:rPr lang="es-CO" sz="1100">
                <a:solidFill>
                  <a:schemeClr val="dk1"/>
                </a:solidFill>
              </a:rPr>
              <a:t>Descripción:</a:t>
            </a:r>
            <a:endParaRPr b="0" sz="1100">
              <a:solidFill>
                <a:schemeClr val="dk1"/>
              </a:solidFill>
            </a:endParaRPr>
          </a:p>
          <a:p>
            <a:pPr indent="0" lvl="0" marL="0" rtl="0" algn="l">
              <a:lnSpc>
                <a:spcPct val="115000"/>
              </a:lnSpc>
              <a:spcBef>
                <a:spcPts val="1200"/>
              </a:spcBef>
              <a:spcAft>
                <a:spcPts val="0"/>
              </a:spcAft>
              <a:buSzPts val="1100"/>
              <a:buNone/>
            </a:pPr>
            <a:r>
              <a:rPr b="0" lang="es-CO" sz="1100">
                <a:solidFill>
                  <a:schemeClr val="dk1"/>
                </a:solidFill>
              </a:rPr>
              <a:t>En este ejercicio, aprenderás cómo crear una clase base llamada Vehiculo y una subclase llamada Coche que hereda de Vehiculo.</a:t>
            </a:r>
            <a:endParaRPr b="0" sz="1100">
              <a:solidFill>
                <a:schemeClr val="dk1"/>
              </a:solidFill>
            </a:endParaRPr>
          </a:p>
          <a:p>
            <a:pPr indent="0" lvl="0" marL="0" rtl="0" algn="l">
              <a:lnSpc>
                <a:spcPct val="115000"/>
              </a:lnSpc>
              <a:spcBef>
                <a:spcPts val="1200"/>
              </a:spcBef>
              <a:spcAft>
                <a:spcPts val="0"/>
              </a:spcAft>
              <a:buSzPts val="1100"/>
              <a:buNone/>
            </a:pPr>
            <a:r>
              <a:rPr lang="es-CO" sz="1100">
                <a:solidFill>
                  <a:schemeClr val="dk1"/>
                </a:solidFill>
              </a:rPr>
              <a:t>¿Qué significa "heredar"? </a:t>
            </a:r>
            <a:r>
              <a:rPr b="0" lang="es-CO" sz="1100">
                <a:solidFill>
                  <a:schemeClr val="dk1"/>
                </a:solidFill>
              </a:rPr>
              <a:t>Imagina que Vehiculo es una categoría general que incluye todo tipo de vehículos, como bicicletas, motos, coches, etc. Cuando creas una subclase como Coche, estás diciendo que Coche es un tipo específico de Vehiculo, pero con algunas características adicionales.</a:t>
            </a:r>
            <a:endParaRPr b="0" sz="1100">
              <a:solidFill>
                <a:schemeClr val="dk1"/>
              </a:solidFill>
            </a:endParaRPr>
          </a:p>
          <a:p>
            <a:pPr indent="0" lvl="0" marL="0" rtl="0" algn="l">
              <a:lnSpc>
                <a:spcPct val="115000"/>
              </a:lnSpc>
              <a:spcBef>
                <a:spcPts val="1200"/>
              </a:spcBef>
              <a:spcAft>
                <a:spcPts val="0"/>
              </a:spcAft>
              <a:buSzPts val="1100"/>
              <a:buNone/>
            </a:pPr>
            <a:r>
              <a:rPr b="0" lang="es-CO" sz="1100">
                <a:solidFill>
                  <a:schemeClr val="dk1"/>
                </a:solidFill>
              </a:rPr>
              <a:t>Objetivo: Aprender a reutilizar código mediante la herencia, donde Coche hereda propiedades y métodos de Vehiculo, y además agrega sus propias características.</a:t>
            </a:r>
            <a:endParaRPr b="0" sz="1100">
              <a:solidFill>
                <a:schemeClr val="dk1"/>
              </a:solidFill>
            </a:endParaRPr>
          </a:p>
          <a:p>
            <a:pPr indent="0" lvl="0" marL="0" rtl="0" algn="l">
              <a:lnSpc>
                <a:spcPct val="100000"/>
              </a:lnSpc>
              <a:spcBef>
                <a:spcPts val="1200"/>
              </a:spcBef>
              <a:spcAft>
                <a:spcPts val="0"/>
              </a:spcAft>
              <a:buSzPts val="3000"/>
              <a:buNone/>
            </a:pPr>
            <a:r>
              <a:t/>
            </a:r>
            <a:endParaRPr/>
          </a:p>
        </p:txBody>
      </p:sp>
      <p:pic>
        <p:nvPicPr>
          <p:cNvPr id="193" name="Google Shape;193;g2246df81815_0_52"/>
          <p:cNvPicPr preferRelativeResize="0"/>
          <p:nvPr/>
        </p:nvPicPr>
        <p:blipFill>
          <a:blip r:embed="rId3">
            <a:alphaModFix/>
          </a:blip>
          <a:stretch>
            <a:fillRect/>
          </a:stretch>
        </p:blipFill>
        <p:spPr>
          <a:xfrm>
            <a:off x="372525" y="3394750"/>
            <a:ext cx="5159850" cy="1471650"/>
          </a:xfrm>
          <a:prstGeom prst="rect">
            <a:avLst/>
          </a:prstGeom>
          <a:noFill/>
          <a:ln>
            <a:noFill/>
          </a:ln>
        </p:spPr>
      </p:pic>
      <p:pic>
        <p:nvPicPr>
          <p:cNvPr id="194" name="Google Shape;194;g2246df81815_0_52"/>
          <p:cNvPicPr preferRelativeResize="0"/>
          <p:nvPr/>
        </p:nvPicPr>
        <p:blipFill>
          <a:blip r:embed="rId4">
            <a:alphaModFix/>
          </a:blip>
          <a:stretch>
            <a:fillRect/>
          </a:stretch>
        </p:blipFill>
        <p:spPr>
          <a:xfrm>
            <a:off x="5626075" y="2770275"/>
            <a:ext cx="5159851" cy="2096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2246df81815_0_66"/>
          <p:cNvSpPr txBox="1"/>
          <p:nvPr>
            <p:ph type="title"/>
          </p:nvPr>
        </p:nvSpPr>
        <p:spPr>
          <a:xfrm>
            <a:off x="611200" y="95619"/>
            <a:ext cx="7710900" cy="89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CO"/>
              <a:t>EJEMPLO</a:t>
            </a:r>
            <a:endParaRPr sz="5000">
              <a:solidFill>
                <a:schemeClr val="lt1"/>
              </a:solidFill>
            </a:endParaRPr>
          </a:p>
          <a:p>
            <a:pPr indent="0" lvl="0" marL="0" rtl="0" algn="l">
              <a:lnSpc>
                <a:spcPct val="100000"/>
              </a:lnSpc>
              <a:spcBef>
                <a:spcPts val="0"/>
              </a:spcBef>
              <a:spcAft>
                <a:spcPts val="0"/>
              </a:spcAft>
              <a:buSzPts val="3000"/>
              <a:buNone/>
            </a:pPr>
            <a:r>
              <a:t/>
            </a:r>
            <a:endParaRPr/>
          </a:p>
          <a:p>
            <a:pPr indent="0" lvl="0" marL="0" rtl="0" algn="l">
              <a:lnSpc>
                <a:spcPct val="115000"/>
              </a:lnSpc>
              <a:spcBef>
                <a:spcPts val="1200"/>
              </a:spcBef>
              <a:spcAft>
                <a:spcPts val="0"/>
              </a:spcAft>
              <a:buSzPts val="1100"/>
              <a:buNone/>
            </a:pPr>
            <a:r>
              <a:t/>
            </a:r>
            <a:endParaRPr b="0" sz="1100">
              <a:solidFill>
                <a:schemeClr val="dk1"/>
              </a:solidFill>
            </a:endParaRPr>
          </a:p>
          <a:p>
            <a:pPr indent="0" lvl="0" marL="0" rtl="0" algn="l">
              <a:lnSpc>
                <a:spcPct val="100000"/>
              </a:lnSpc>
              <a:spcBef>
                <a:spcPts val="1200"/>
              </a:spcBef>
              <a:spcAft>
                <a:spcPts val="0"/>
              </a:spcAft>
              <a:buSzPts val="3000"/>
              <a:buNone/>
            </a:pPr>
            <a:r>
              <a:t/>
            </a:r>
            <a:endParaRPr/>
          </a:p>
        </p:txBody>
      </p:sp>
      <p:pic>
        <p:nvPicPr>
          <p:cNvPr id="200" name="Google Shape;200;g2246df81815_0_66"/>
          <p:cNvPicPr preferRelativeResize="0"/>
          <p:nvPr/>
        </p:nvPicPr>
        <p:blipFill>
          <a:blip r:embed="rId3">
            <a:alphaModFix/>
          </a:blip>
          <a:stretch>
            <a:fillRect/>
          </a:stretch>
        </p:blipFill>
        <p:spPr>
          <a:xfrm>
            <a:off x="2133475" y="771525"/>
            <a:ext cx="5159850" cy="1471650"/>
          </a:xfrm>
          <a:prstGeom prst="rect">
            <a:avLst/>
          </a:prstGeom>
          <a:noFill/>
          <a:ln>
            <a:noFill/>
          </a:ln>
        </p:spPr>
      </p:pic>
      <p:pic>
        <p:nvPicPr>
          <p:cNvPr id="201" name="Google Shape;201;g2246df81815_0_66"/>
          <p:cNvPicPr preferRelativeResize="0"/>
          <p:nvPr/>
        </p:nvPicPr>
        <p:blipFill>
          <a:blip r:embed="rId4">
            <a:alphaModFix/>
          </a:blip>
          <a:stretch>
            <a:fillRect/>
          </a:stretch>
        </p:blipFill>
        <p:spPr>
          <a:xfrm>
            <a:off x="291800" y="2447450"/>
            <a:ext cx="5159851" cy="20961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2246df81815_0_59"/>
          <p:cNvSpPr txBox="1"/>
          <p:nvPr>
            <p:ph type="title"/>
          </p:nvPr>
        </p:nvSpPr>
        <p:spPr>
          <a:xfrm>
            <a:off x="611200" y="95619"/>
            <a:ext cx="7710900" cy="89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CO"/>
              <a:t>Polimorfismo</a:t>
            </a:r>
            <a:endParaRPr sz="5000">
              <a:solidFill>
                <a:schemeClr val="lt1"/>
              </a:solidFill>
            </a:endParaRPr>
          </a:p>
          <a:p>
            <a:pPr indent="0" lvl="0" marL="0" rtl="0" algn="l">
              <a:lnSpc>
                <a:spcPct val="100000"/>
              </a:lnSpc>
              <a:spcBef>
                <a:spcPts val="0"/>
              </a:spcBef>
              <a:spcAft>
                <a:spcPts val="0"/>
              </a:spcAft>
              <a:buSzPts val="3000"/>
              <a:buNone/>
            </a:pPr>
            <a:r>
              <a:t/>
            </a:r>
            <a:endParaRPr/>
          </a:p>
          <a:p>
            <a:pPr indent="0" lvl="0" marL="0" rtl="0" algn="l">
              <a:lnSpc>
                <a:spcPct val="100000"/>
              </a:lnSpc>
              <a:spcBef>
                <a:spcPts val="0"/>
              </a:spcBef>
              <a:spcAft>
                <a:spcPts val="0"/>
              </a:spcAft>
              <a:buSzPts val="3000"/>
              <a:buNone/>
            </a:pPr>
            <a:r>
              <a:t/>
            </a:r>
            <a:endParaRPr/>
          </a:p>
        </p:txBody>
      </p:sp>
      <p:sp>
        <p:nvSpPr>
          <p:cNvPr id="207" name="Google Shape;207;g2246df81815_0_59"/>
          <p:cNvSpPr txBox="1"/>
          <p:nvPr/>
        </p:nvSpPr>
        <p:spPr>
          <a:xfrm>
            <a:off x="902500" y="939175"/>
            <a:ext cx="6941100" cy="4202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Concepto: </a:t>
            </a:r>
            <a:r>
              <a:rPr lang="es-CO" sz="1100">
                <a:solidFill>
                  <a:schemeClr val="dk1"/>
                </a:solidFill>
              </a:rPr>
              <a:t>El polimorfismo permite que un método se comporte de diferentes maneras según el objeto que lo invoque.</a:t>
            </a:r>
            <a:br>
              <a:rPr lang="es-CO" sz="1100">
                <a:solidFill>
                  <a:schemeClr val="dk1"/>
                </a:solidFill>
              </a:rPr>
            </a:br>
            <a:br>
              <a:rPr lang="es-CO" sz="1100">
                <a:solidFill>
                  <a:schemeClr val="dk1"/>
                </a:solidFill>
              </a:rPr>
            </a:br>
            <a:r>
              <a:rPr b="1" lang="es-CO" sz="1100">
                <a:solidFill>
                  <a:schemeClr val="dk1"/>
                </a:solidFill>
              </a:rPr>
              <a:t>Explicación:</a:t>
            </a:r>
            <a:r>
              <a:rPr lang="es-CO" sz="1100">
                <a:solidFill>
                  <a:schemeClr val="dk1"/>
                </a:solidFill>
              </a:rPr>
              <a:t>Imagina que tienes una luz que puede cambiar de color. Aunque solo hay un interruptor para encenderla, dependiendo del tipo de bombilla (blanca, roja, azul) que esté instalada, la luz que emite será diferente. El interruptor realiza la misma acción (encender la luz), pero el resultado varía según la bombilla.</a:t>
            </a:r>
            <a:br>
              <a:rPr lang="es-CO" sz="1100">
                <a:solidFill>
                  <a:schemeClr val="dk1"/>
                </a:solidFill>
              </a:rPr>
            </a:br>
            <a:br>
              <a:rPr lang="es-CO" sz="1100">
                <a:solidFill>
                  <a:schemeClr val="dk1"/>
                </a:solidFill>
              </a:rPr>
            </a:br>
            <a:r>
              <a:rPr b="1" lang="es-CO" sz="1100">
                <a:solidFill>
                  <a:schemeClr val="dk1"/>
                </a:solidFill>
              </a:rPr>
              <a:t>Ejemplo en programación:</a:t>
            </a:r>
            <a:r>
              <a:rPr lang="es-CO" sz="1100">
                <a:solidFill>
                  <a:schemeClr val="dk1"/>
                </a:solidFill>
              </a:rPr>
              <a:t>Supongamos que tienes una clase base llamada Animal que tiene un método llamado hacerSonido(). Luego, tienes diferentes clases derivadas como Perro y Gato, que heredan de Animal y cada una implementa el método hacerSonido() de manera diferente.</a:t>
            </a:r>
            <a:br>
              <a:rPr lang="es-CO" sz="1100">
                <a:solidFill>
                  <a:schemeClr val="dk1"/>
                </a:solidFill>
              </a:rPr>
            </a:br>
            <a:br>
              <a:rPr lang="es-CO" sz="1100">
                <a:solidFill>
                  <a:schemeClr val="dk1"/>
                </a:solidFill>
              </a:rPr>
            </a:br>
            <a:br>
              <a:rPr lang="es-CO" sz="1100">
                <a:solidFill>
                  <a:schemeClr val="dk1"/>
                </a:solidFill>
              </a:rPr>
            </a:br>
            <a:br>
              <a:rPr lang="es-CO" sz="1100">
                <a:solidFill>
                  <a:schemeClr val="dk1"/>
                </a:solidFill>
              </a:rPr>
            </a:br>
            <a:br>
              <a:rPr lang="es-CO" sz="1100">
                <a:solidFill>
                  <a:schemeClr val="dk1"/>
                </a:solidFill>
              </a:rPr>
            </a:br>
            <a:br>
              <a:rPr lang="es-CO" sz="1100">
                <a:solidFill>
                  <a:schemeClr val="dk1"/>
                </a:solidFill>
              </a:rPr>
            </a:br>
            <a:endParaRPr sz="1100">
              <a:solidFill>
                <a:schemeClr val="dk1"/>
              </a:solidFill>
            </a:endParaRPr>
          </a:p>
          <a:p>
            <a:pPr indent="0" lvl="0" marL="457200" rtl="0" algn="l">
              <a:lnSpc>
                <a:spcPct val="115000"/>
              </a:lnSpc>
              <a:spcBef>
                <a:spcPts val="1200"/>
              </a:spcBef>
              <a:spcAft>
                <a:spcPts val="1200"/>
              </a:spcAft>
              <a:buNone/>
            </a:pPr>
            <a:r>
              <a:t/>
            </a:r>
            <a:endParaRPr b="1" sz="11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2839b6d8710_1_18"/>
          <p:cNvSpPr txBox="1"/>
          <p:nvPr>
            <p:ph type="title"/>
          </p:nvPr>
        </p:nvSpPr>
        <p:spPr>
          <a:xfrm>
            <a:off x="580320" y="-8"/>
            <a:ext cx="77109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3000"/>
              <a:buFont typeface="Arial"/>
              <a:buNone/>
            </a:pPr>
            <a:r>
              <a:rPr lang="es-CO">
                <a:solidFill>
                  <a:schemeClr val="dk1"/>
                </a:solidFill>
              </a:rPr>
              <a:t>  Ejercicios Prácticos</a:t>
            </a:r>
            <a:endParaRPr>
              <a:solidFill>
                <a:schemeClr val="dk1"/>
              </a:solidFill>
            </a:endParaRPr>
          </a:p>
          <a:p>
            <a:pPr indent="0" lvl="0" marL="0" rtl="0" algn="ctr">
              <a:lnSpc>
                <a:spcPct val="100000"/>
              </a:lnSpc>
              <a:spcBef>
                <a:spcPts val="0"/>
              </a:spcBef>
              <a:spcAft>
                <a:spcPts val="0"/>
              </a:spcAft>
              <a:buSzPts val="3000"/>
              <a:buNone/>
            </a:pPr>
            <a:r>
              <a:t/>
            </a:r>
            <a:endParaRPr/>
          </a:p>
        </p:txBody>
      </p:sp>
      <p:sp>
        <p:nvSpPr>
          <p:cNvPr id="213" name="Google Shape;213;g2839b6d8710_1_18"/>
          <p:cNvSpPr txBox="1"/>
          <p:nvPr/>
        </p:nvSpPr>
        <p:spPr>
          <a:xfrm>
            <a:off x="403575" y="572700"/>
            <a:ext cx="8570100" cy="6987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0"/>
              </a:spcAft>
              <a:buClr>
                <a:srgbClr val="000000"/>
              </a:buClr>
              <a:buSzPts val="1100"/>
              <a:buFont typeface="Arial"/>
              <a:buNone/>
            </a:pPr>
            <a:r>
              <a:rPr b="1" i="0" lang="es-CO" sz="1100" u="none" cap="none" strike="noStrike">
                <a:solidFill>
                  <a:schemeClr val="dk1"/>
                </a:solidFill>
                <a:latin typeface="Arial"/>
                <a:ea typeface="Arial"/>
                <a:cs typeface="Arial"/>
                <a:sym typeface="Arial"/>
              </a:rPr>
              <a:t>Ejercicio 1: </a:t>
            </a:r>
            <a:r>
              <a:rPr b="1" lang="es-CO" sz="1100">
                <a:solidFill>
                  <a:schemeClr val="dk1"/>
                </a:solidFill>
              </a:rPr>
              <a:t>Formas Geométricas</a:t>
            </a:r>
            <a:endParaRPr b="1"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lang="es-CO" sz="1100">
                <a:solidFill>
                  <a:schemeClr val="dk1"/>
                </a:solidFill>
              </a:rPr>
              <a:t>Descripción</a:t>
            </a:r>
            <a:r>
              <a:rPr b="1" i="0" lang="es-CO" sz="1100" u="none" cap="none" strike="noStrike">
                <a:solidFill>
                  <a:schemeClr val="dk1"/>
                </a:solidFill>
                <a:latin typeface="Arial"/>
                <a:ea typeface="Arial"/>
                <a:cs typeface="Arial"/>
                <a:sym typeface="Arial"/>
              </a:rPr>
              <a:t>:</a:t>
            </a:r>
            <a:r>
              <a:rPr b="0" i="0" lang="es-CO" sz="1100" u="none" cap="none" strike="noStrike">
                <a:solidFill>
                  <a:schemeClr val="dk1"/>
                </a:solidFill>
                <a:latin typeface="Arial"/>
                <a:ea typeface="Arial"/>
                <a:cs typeface="Arial"/>
                <a:sym typeface="Arial"/>
              </a:rPr>
              <a:t> </a:t>
            </a:r>
            <a:r>
              <a:rPr lang="es-CO" sz="1100">
                <a:solidFill>
                  <a:schemeClr val="dk1"/>
                </a:solidFill>
              </a:rPr>
              <a:t>Crea una clase base llamada Forma con un método dibujar() que imprime un mensaje genérico, como "Dibujando una forma". Luego, crea tres clases derivadas: Circulo, Cuadrado, y Triangulo. Cada una debe sobrescribir el método dibujar() para imprimir un mensaje específico, como "Dibujando un círculo", "Dibujando un cuadrado", y "Dibujando un triángulo".</a:t>
            </a:r>
            <a:endParaRPr sz="1100">
              <a:solidFill>
                <a:schemeClr val="dk1"/>
              </a:solidFill>
            </a:endParaRPr>
          </a:p>
          <a:p>
            <a:pPr indent="0" lvl="0" marL="0" marR="0" rtl="0" algn="l">
              <a:lnSpc>
                <a:spcPct val="115000"/>
              </a:lnSpc>
              <a:spcBef>
                <a:spcPts val="1200"/>
              </a:spcBef>
              <a:spcAft>
                <a:spcPts val="0"/>
              </a:spcAft>
              <a:buClr>
                <a:srgbClr val="000000"/>
              </a:buClr>
              <a:buSzPts val="1100"/>
              <a:buFont typeface="Arial"/>
              <a:buNone/>
            </a:pPr>
            <a:r>
              <a:rPr lang="es-CO" sz="1100">
                <a:solidFill>
                  <a:schemeClr val="dk1"/>
                </a:solidFill>
              </a:rPr>
              <a:t>En el programa principal, crea una lista de formas (Forma[]), llena la lista con objetos de tipo Circulo, Cuadrado, y Triangulo, y llama al método dibujar() para cada forma.</a:t>
            </a:r>
            <a:endParaRPr sz="1100">
              <a:solidFill>
                <a:schemeClr val="dk1"/>
              </a:solidFill>
            </a:endParaRPr>
          </a:p>
          <a:p>
            <a:pPr indent="0" lvl="0" marL="0" marR="0" rtl="0" algn="l">
              <a:lnSpc>
                <a:spcPct val="115000"/>
              </a:lnSpc>
              <a:spcBef>
                <a:spcPts val="1200"/>
              </a:spcBef>
              <a:spcAft>
                <a:spcPts val="0"/>
              </a:spcAft>
              <a:buClr>
                <a:srgbClr val="000000"/>
              </a:buClr>
              <a:buSzPts val="1100"/>
              <a:buFont typeface="Arial"/>
              <a:buNone/>
            </a:pPr>
            <a:r>
              <a:rPr b="1" i="0" lang="es-CO" sz="1100" u="none" cap="none" strike="noStrike">
                <a:solidFill>
                  <a:schemeClr val="dk1"/>
                </a:solidFill>
                <a:latin typeface="Arial"/>
                <a:ea typeface="Arial"/>
                <a:cs typeface="Arial"/>
                <a:sym typeface="Arial"/>
              </a:rPr>
              <a:t>Ejercicio 2: </a:t>
            </a:r>
            <a:r>
              <a:rPr b="1" lang="es-CO" sz="1100">
                <a:solidFill>
                  <a:schemeClr val="dk1"/>
                </a:solidFill>
              </a:rPr>
              <a:t>Instrumentos Musicales</a:t>
            </a:r>
            <a:endParaRPr b="1"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lang="es-CO" sz="1100">
                <a:solidFill>
                  <a:schemeClr val="dk1"/>
                </a:solidFill>
              </a:rPr>
              <a:t>Descripción</a:t>
            </a:r>
            <a:r>
              <a:rPr b="1" i="0" lang="es-CO" sz="1100" u="none" cap="none" strike="noStrike">
                <a:solidFill>
                  <a:schemeClr val="dk1"/>
                </a:solidFill>
                <a:latin typeface="Arial"/>
                <a:ea typeface="Arial"/>
                <a:cs typeface="Arial"/>
                <a:sym typeface="Arial"/>
              </a:rPr>
              <a:t>:</a:t>
            </a:r>
            <a:r>
              <a:rPr b="0" i="0" lang="es-CO" sz="1100" u="none" cap="none" strike="noStrike">
                <a:solidFill>
                  <a:schemeClr val="dk1"/>
                </a:solidFill>
                <a:latin typeface="Arial"/>
                <a:ea typeface="Arial"/>
                <a:cs typeface="Arial"/>
                <a:sym typeface="Arial"/>
              </a:rPr>
              <a:t> </a:t>
            </a:r>
            <a:r>
              <a:rPr lang="es-CO" sz="1100">
                <a:solidFill>
                  <a:schemeClr val="dk1"/>
                </a:solidFill>
              </a:rPr>
              <a:t>Crea una clase base llamada Instrumento con un método tocar(). Luego, crea tres clases derivadas: Guitarra, Piano, y Tambor. Cada clase derivada debe sobrescribir el método tocar() para que cada instrumento imprima un sonido específico.</a:t>
            </a:r>
            <a:endParaRPr sz="1100">
              <a:solidFill>
                <a:schemeClr val="dk1"/>
              </a:solidFill>
            </a:endParaRPr>
          </a:p>
          <a:p>
            <a:pPr indent="0" lvl="0" marL="0" marR="0" rtl="0" algn="l">
              <a:lnSpc>
                <a:spcPct val="115000"/>
              </a:lnSpc>
              <a:spcBef>
                <a:spcPts val="1200"/>
              </a:spcBef>
              <a:spcAft>
                <a:spcPts val="0"/>
              </a:spcAft>
              <a:buClr>
                <a:srgbClr val="000000"/>
              </a:buClr>
              <a:buSzPts val="1100"/>
              <a:buFont typeface="Arial"/>
              <a:buNone/>
            </a:pPr>
            <a:r>
              <a:rPr lang="es-CO" sz="1100">
                <a:solidFill>
                  <a:schemeClr val="dk1"/>
                </a:solidFill>
              </a:rPr>
              <a:t>En el programa principal, crea una lista de instrumentos (Instrumento[]), llena la lista con objetos de tipo Guitarra, Piano, y Tambor, y llama al método tocar() para cada instrumento.</a:t>
            </a:r>
            <a:endParaRPr sz="1100">
              <a:solidFill>
                <a:schemeClr val="dk1"/>
              </a:solidFill>
            </a:endParaRPr>
          </a:p>
          <a:p>
            <a:pPr indent="0" lvl="0" marL="0" marR="0" rtl="0" algn="l">
              <a:lnSpc>
                <a:spcPct val="115000"/>
              </a:lnSpc>
              <a:spcBef>
                <a:spcPts val="1200"/>
              </a:spcBef>
              <a:spcAft>
                <a:spcPts val="0"/>
              </a:spcAft>
              <a:buClr>
                <a:srgbClr val="000000"/>
              </a:buClr>
              <a:buSzPts val="1100"/>
              <a:buFont typeface="Arial"/>
              <a:buNone/>
            </a:pPr>
            <a:r>
              <a:rPr b="1" i="0" lang="es-CO" sz="1100" u="none" cap="none" strike="noStrike">
                <a:solidFill>
                  <a:schemeClr val="dk1"/>
                </a:solidFill>
                <a:latin typeface="Arial"/>
                <a:ea typeface="Arial"/>
                <a:cs typeface="Arial"/>
                <a:sym typeface="Arial"/>
              </a:rPr>
              <a:t>Ejercicio 3: </a:t>
            </a:r>
            <a:r>
              <a:rPr b="1" lang="es-CO" sz="1100">
                <a:solidFill>
                  <a:schemeClr val="dk1"/>
                </a:solidFill>
              </a:rPr>
              <a:t>Empleados</a:t>
            </a:r>
            <a:endParaRPr b="1"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lang="es-CO" sz="1100">
                <a:solidFill>
                  <a:schemeClr val="dk1"/>
                </a:solidFill>
              </a:rPr>
              <a:t>Descripción</a:t>
            </a:r>
            <a:r>
              <a:rPr b="1" i="0" lang="es-CO" sz="1100" u="none" cap="none" strike="noStrike">
                <a:solidFill>
                  <a:schemeClr val="dk1"/>
                </a:solidFill>
                <a:latin typeface="Arial"/>
                <a:ea typeface="Arial"/>
                <a:cs typeface="Arial"/>
                <a:sym typeface="Arial"/>
              </a:rPr>
              <a:t>:</a:t>
            </a:r>
            <a:r>
              <a:rPr b="0" i="0" lang="es-CO" sz="1100" u="none" cap="none" strike="noStrike">
                <a:solidFill>
                  <a:schemeClr val="dk1"/>
                </a:solidFill>
                <a:latin typeface="Arial"/>
                <a:ea typeface="Arial"/>
                <a:cs typeface="Arial"/>
                <a:sym typeface="Arial"/>
              </a:rPr>
              <a:t> </a:t>
            </a:r>
            <a:r>
              <a:rPr lang="es-CO" sz="1100">
                <a:solidFill>
                  <a:schemeClr val="dk1"/>
                </a:solidFill>
              </a:rPr>
              <a:t>Crea una clase base llamada Empleado con un método trabajar(). Luego, crea dos clases derivadas: Desarrollador y Diseñador. Cada clase derivada debe sobrescribir el método trabajar() para que cada tipo de empleado imprima un mensaje específico sobre su trabajo.</a:t>
            </a:r>
            <a:endParaRPr sz="1100">
              <a:solidFill>
                <a:schemeClr val="dk1"/>
              </a:solidFill>
            </a:endParaRPr>
          </a:p>
          <a:p>
            <a:pPr indent="0" lvl="0" marL="0" marR="0" rtl="0" algn="l">
              <a:lnSpc>
                <a:spcPct val="115000"/>
              </a:lnSpc>
              <a:spcBef>
                <a:spcPts val="1200"/>
              </a:spcBef>
              <a:spcAft>
                <a:spcPts val="0"/>
              </a:spcAft>
              <a:buClr>
                <a:srgbClr val="000000"/>
              </a:buClr>
              <a:buSzPts val="1100"/>
              <a:buFont typeface="Arial"/>
              <a:buNone/>
            </a:pPr>
            <a:r>
              <a:rPr lang="es-CO" sz="1100">
                <a:solidFill>
                  <a:schemeClr val="dk1"/>
                </a:solidFill>
              </a:rPr>
              <a:t>En el programa principal, crea una lista de empleados (Empleado[]), llena la lista con objetos de tipo Desarrollador y Diseñador, y llama al método trabajar() para cada empleado.</a:t>
            </a:r>
            <a:endParaRPr sz="1100">
              <a:solidFill>
                <a:schemeClr val="dk1"/>
              </a:solidFill>
            </a:endParaRPr>
          </a:p>
          <a:p>
            <a:pPr indent="0" lvl="0" marL="0" marR="0" rtl="0" algn="l">
              <a:lnSpc>
                <a:spcPct val="115000"/>
              </a:lnSpc>
              <a:spcBef>
                <a:spcPts val="1200"/>
              </a:spcBef>
              <a:spcAft>
                <a:spcPts val="0"/>
              </a:spcAft>
              <a:buClr>
                <a:srgbClr val="000000"/>
              </a:buClr>
              <a:buSzPts val="1100"/>
              <a:buFont typeface="Arial"/>
              <a:buNone/>
            </a:pPr>
            <a:br>
              <a:rPr b="0" i="0" lang="es-CO" sz="1100" u="none" cap="none" strike="noStrike">
                <a:solidFill>
                  <a:schemeClr val="dk1"/>
                </a:solidFill>
                <a:latin typeface="Arial"/>
                <a:ea typeface="Arial"/>
                <a:cs typeface="Arial"/>
                <a:sym typeface="Arial"/>
              </a:rPr>
            </a:b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t/>
            </a:r>
            <a:endParaRPr b="1"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120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6"/>
          <p:cNvSpPr txBox="1"/>
          <p:nvPr>
            <p:ph type="title"/>
          </p:nvPr>
        </p:nvSpPr>
        <p:spPr>
          <a:xfrm>
            <a:off x="1883694" y="2143085"/>
            <a:ext cx="5376600" cy="1058700"/>
          </a:xfrm>
          <a:prstGeom prst="rect">
            <a:avLst/>
          </a:prstGeom>
          <a:noFill/>
          <a:ln>
            <a:noFill/>
          </a:ln>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3000"/>
              <a:buNone/>
            </a:pPr>
            <a:r>
              <a:rPr lang="es-CO"/>
              <a:t>GRACIAS</a:t>
            </a:r>
            <a:r>
              <a:rPr lang="es-CO">
                <a:solidFill>
                  <a:schemeClr val="dk2"/>
                </a:solidFill>
              </a:rPr>
              <a:t>!</a:t>
            </a:r>
            <a:endParaRPr>
              <a:solidFill>
                <a:schemeClr val="dk2"/>
              </a:solidFill>
            </a:endParaRPr>
          </a:p>
        </p:txBody>
      </p:sp>
      <p:sp>
        <p:nvSpPr>
          <p:cNvPr id="219" name="Google Shape;219;p16"/>
          <p:cNvSpPr txBox="1"/>
          <p:nvPr/>
        </p:nvSpPr>
        <p:spPr>
          <a:xfrm>
            <a:off x="1883694" y="4015829"/>
            <a:ext cx="5376600" cy="345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b="0" i="0" lang="es-CO" sz="1200" u="none" cap="none" strike="noStrike">
                <a:solidFill>
                  <a:schemeClr val="dk1"/>
                </a:solidFill>
                <a:latin typeface="Inter"/>
                <a:ea typeface="Inter"/>
                <a:cs typeface="Inter"/>
                <a:sym typeface="Inter"/>
              </a:rPr>
              <a:t>Please keep this slide for attribution</a:t>
            </a:r>
            <a:endParaRPr b="0" i="0" sz="1200" u="none" cap="none" strike="noStrike">
              <a:solidFill>
                <a:schemeClr val="dk1"/>
              </a:solidFill>
              <a:latin typeface="Inter"/>
              <a:ea typeface="Inter"/>
              <a:cs typeface="Inter"/>
              <a:sym typeface="Inter"/>
            </a:endParaRPr>
          </a:p>
        </p:txBody>
      </p:sp>
      <p:pic>
        <p:nvPicPr>
          <p:cNvPr id="220" name="Google Shape;220;p16"/>
          <p:cNvPicPr preferRelativeResize="0"/>
          <p:nvPr/>
        </p:nvPicPr>
        <p:blipFill rotWithShape="1">
          <a:blip r:embed="rId3">
            <a:alphaModFix/>
          </a:blip>
          <a:srcRect b="0" l="0" r="0" t="0"/>
          <a:stretch/>
        </p:blipFill>
        <p:spPr>
          <a:xfrm>
            <a:off x="6531550" y="2531050"/>
            <a:ext cx="2612450" cy="2612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2" name="Shape 102"/>
        <p:cNvGrpSpPr/>
        <p:nvPr/>
      </p:nvGrpSpPr>
      <p:grpSpPr>
        <a:xfrm>
          <a:off x="0" y="0"/>
          <a:ext cx="0" cy="0"/>
          <a:chOff x="0" y="0"/>
          <a:chExt cx="0" cy="0"/>
        </a:xfrm>
      </p:grpSpPr>
      <p:sp>
        <p:nvSpPr>
          <p:cNvPr id="103" name="Google Shape;103;p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s-CO"/>
              <a:t>AGENDA</a:t>
            </a:r>
            <a:endParaRPr>
              <a:solidFill>
                <a:schemeClr val="dk2"/>
              </a:solidFill>
            </a:endParaRPr>
          </a:p>
        </p:txBody>
      </p:sp>
      <p:sp>
        <p:nvSpPr>
          <p:cNvPr id="104" name="Google Shape;104;p3"/>
          <p:cNvSpPr txBox="1"/>
          <p:nvPr>
            <p:ph idx="5" type="title"/>
          </p:nvPr>
        </p:nvSpPr>
        <p:spPr>
          <a:xfrm>
            <a:off x="727531" y="1348279"/>
            <a:ext cx="722100" cy="38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3000"/>
              <a:buNone/>
            </a:pPr>
            <a:r>
              <a:rPr lang="es-CO"/>
              <a:t>01</a:t>
            </a:r>
            <a:endParaRPr/>
          </a:p>
        </p:txBody>
      </p:sp>
      <p:sp>
        <p:nvSpPr>
          <p:cNvPr id="105" name="Google Shape;105;p3"/>
          <p:cNvSpPr txBox="1"/>
          <p:nvPr>
            <p:ph idx="7" type="title"/>
          </p:nvPr>
        </p:nvSpPr>
        <p:spPr>
          <a:xfrm>
            <a:off x="727531" y="2992546"/>
            <a:ext cx="722100" cy="38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3000"/>
              <a:buNone/>
            </a:pPr>
            <a:r>
              <a:rPr lang="es-CO"/>
              <a:t>04</a:t>
            </a:r>
            <a:endParaRPr/>
          </a:p>
        </p:txBody>
      </p:sp>
      <p:sp>
        <p:nvSpPr>
          <p:cNvPr id="106" name="Google Shape;106;p3"/>
          <p:cNvSpPr txBox="1"/>
          <p:nvPr>
            <p:ph idx="8" type="title"/>
          </p:nvPr>
        </p:nvSpPr>
        <p:spPr>
          <a:xfrm>
            <a:off x="3397050" y="1348279"/>
            <a:ext cx="722100" cy="38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3000"/>
              <a:buNone/>
            </a:pPr>
            <a:r>
              <a:rPr lang="es-CO"/>
              <a:t>02</a:t>
            </a:r>
            <a:endParaRPr/>
          </a:p>
        </p:txBody>
      </p:sp>
      <p:sp>
        <p:nvSpPr>
          <p:cNvPr id="107" name="Google Shape;107;p3"/>
          <p:cNvSpPr txBox="1"/>
          <p:nvPr>
            <p:ph idx="15" type="title"/>
          </p:nvPr>
        </p:nvSpPr>
        <p:spPr>
          <a:xfrm>
            <a:off x="6066569" y="1348279"/>
            <a:ext cx="722100" cy="38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3000"/>
              <a:buNone/>
            </a:pPr>
            <a:r>
              <a:rPr lang="es-CO"/>
              <a:t>03</a:t>
            </a:r>
            <a:endParaRPr/>
          </a:p>
        </p:txBody>
      </p:sp>
      <p:sp>
        <p:nvSpPr>
          <p:cNvPr id="108" name="Google Shape;108;p3"/>
          <p:cNvSpPr txBox="1"/>
          <p:nvPr>
            <p:ph idx="16" type="subTitle"/>
          </p:nvPr>
        </p:nvSpPr>
        <p:spPr>
          <a:xfrm>
            <a:off x="1192950" y="1385575"/>
            <a:ext cx="1899300" cy="900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b="1" lang="es-CO"/>
              <a:t>Programación Orientada a Objetos</a:t>
            </a:r>
            <a:endParaRPr b="1"/>
          </a:p>
        </p:txBody>
      </p:sp>
      <p:sp>
        <p:nvSpPr>
          <p:cNvPr id="109" name="Google Shape;109;p3"/>
          <p:cNvSpPr txBox="1"/>
          <p:nvPr>
            <p:ph idx="17" type="subTitle"/>
          </p:nvPr>
        </p:nvSpPr>
        <p:spPr>
          <a:xfrm>
            <a:off x="1226850" y="3067025"/>
            <a:ext cx="2354100" cy="11133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Font typeface="Bebas Neue"/>
              <a:buNone/>
            </a:pPr>
            <a:r>
              <a:rPr b="1" lang="es-CO"/>
              <a:t>Abstracción, Herencia, Encapsulamiento y Polimorfismo</a:t>
            </a:r>
            <a:endParaRPr b="1"/>
          </a:p>
        </p:txBody>
      </p:sp>
      <p:sp>
        <p:nvSpPr>
          <p:cNvPr id="110" name="Google Shape;110;p3"/>
          <p:cNvSpPr txBox="1"/>
          <p:nvPr>
            <p:ph idx="19" type="subTitle"/>
          </p:nvPr>
        </p:nvSpPr>
        <p:spPr>
          <a:xfrm>
            <a:off x="3477650" y="1620099"/>
            <a:ext cx="2349900" cy="121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SzPts val="2400"/>
              <a:buFont typeface="Arial"/>
              <a:buNone/>
            </a:pPr>
            <a:r>
              <a:rPr b="1" lang="es-CO"/>
              <a:t>Clases, Objetos, Métodos y Atributos</a:t>
            </a:r>
            <a:endParaRPr b="1"/>
          </a:p>
          <a:p>
            <a:pPr indent="0" lvl="0" marL="0" rtl="0" algn="l">
              <a:lnSpc>
                <a:spcPct val="100000"/>
              </a:lnSpc>
              <a:spcBef>
                <a:spcPts val="0"/>
              </a:spcBef>
              <a:spcAft>
                <a:spcPts val="0"/>
              </a:spcAft>
              <a:buClr>
                <a:schemeClr val="dk1"/>
              </a:buClr>
              <a:buSzPts val="2400"/>
              <a:buFont typeface="Arial"/>
              <a:buNone/>
            </a:pPr>
            <a:r>
              <a:t/>
            </a:r>
            <a:endParaRPr b="1"/>
          </a:p>
          <a:p>
            <a:pPr indent="0" lvl="0" marL="0" rtl="0" algn="l">
              <a:lnSpc>
                <a:spcPct val="100000"/>
              </a:lnSpc>
              <a:spcBef>
                <a:spcPts val="0"/>
              </a:spcBef>
              <a:spcAft>
                <a:spcPts val="0"/>
              </a:spcAft>
              <a:buSzPts val="2400"/>
              <a:buFont typeface="Bebas Neue"/>
              <a:buNone/>
            </a:pPr>
            <a:r>
              <a:t/>
            </a:r>
            <a:endParaRPr b="1"/>
          </a:p>
        </p:txBody>
      </p:sp>
      <p:sp>
        <p:nvSpPr>
          <p:cNvPr id="111" name="Google Shape;111;p3"/>
          <p:cNvSpPr txBox="1"/>
          <p:nvPr>
            <p:ph idx="21" type="subTitle"/>
          </p:nvPr>
        </p:nvSpPr>
        <p:spPr>
          <a:xfrm>
            <a:off x="6066575" y="1576075"/>
            <a:ext cx="3242700" cy="776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Font typeface="Bebas Neue"/>
              <a:buNone/>
            </a:pPr>
            <a:r>
              <a:rPr b="1" lang="es-CO"/>
              <a:t>Ejercicios Prácticos</a:t>
            </a:r>
            <a:endParaRPr b="1"/>
          </a:p>
        </p:txBody>
      </p:sp>
      <p:pic>
        <p:nvPicPr>
          <p:cNvPr id="112" name="Google Shape;112;p3"/>
          <p:cNvPicPr preferRelativeResize="0"/>
          <p:nvPr/>
        </p:nvPicPr>
        <p:blipFill rotWithShape="1">
          <a:blip r:embed="rId3">
            <a:alphaModFix/>
          </a:blip>
          <a:srcRect b="0" l="0" r="0" t="0"/>
          <a:stretch/>
        </p:blipFill>
        <p:spPr>
          <a:xfrm>
            <a:off x="7915225" y="85726"/>
            <a:ext cx="1300925" cy="1371575"/>
          </a:xfrm>
          <a:prstGeom prst="rect">
            <a:avLst/>
          </a:prstGeom>
          <a:noFill/>
          <a:ln>
            <a:noFill/>
          </a:ln>
        </p:spPr>
      </p:pic>
      <p:sp>
        <p:nvSpPr>
          <p:cNvPr id="113" name="Google Shape;113;p3"/>
          <p:cNvSpPr txBox="1"/>
          <p:nvPr>
            <p:ph idx="7" type="title"/>
          </p:nvPr>
        </p:nvSpPr>
        <p:spPr>
          <a:xfrm>
            <a:off x="3660806" y="2895471"/>
            <a:ext cx="722100" cy="38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3000"/>
              <a:buNone/>
            </a:pPr>
            <a:r>
              <a:rPr lang="es-CO"/>
              <a:t>04</a:t>
            </a:r>
            <a:endParaRPr/>
          </a:p>
        </p:txBody>
      </p:sp>
      <p:sp>
        <p:nvSpPr>
          <p:cNvPr id="114" name="Google Shape;114;p3"/>
          <p:cNvSpPr txBox="1"/>
          <p:nvPr>
            <p:ph idx="17" type="subTitle"/>
          </p:nvPr>
        </p:nvSpPr>
        <p:spPr>
          <a:xfrm>
            <a:off x="4160150" y="2910825"/>
            <a:ext cx="2354100" cy="679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Font typeface="Bebas Neue"/>
              <a:buNone/>
            </a:pPr>
            <a:r>
              <a:rPr b="1" lang="es-CO"/>
              <a:t>Ejercicios.</a:t>
            </a:r>
            <a:endParaRPr b="1"/>
          </a:p>
          <a:p>
            <a:pPr indent="0" lvl="0" marL="0" rtl="0" algn="l">
              <a:lnSpc>
                <a:spcPct val="100000"/>
              </a:lnSpc>
              <a:spcBef>
                <a:spcPts val="0"/>
              </a:spcBef>
              <a:spcAft>
                <a:spcPts val="0"/>
              </a:spcAft>
              <a:buSzPts val="2400"/>
              <a:buFont typeface="Bebas Neue"/>
              <a:buNone/>
            </a:pPr>
            <a:r>
              <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
          <p:cNvSpPr txBox="1"/>
          <p:nvPr>
            <p:ph type="ctrTitle"/>
          </p:nvPr>
        </p:nvSpPr>
        <p:spPr>
          <a:xfrm>
            <a:off x="371400" y="242125"/>
            <a:ext cx="7096800" cy="1449000"/>
          </a:xfrm>
          <a:prstGeom prst="rect">
            <a:avLst/>
          </a:prstGeom>
          <a:noFill/>
          <a:ln>
            <a:noFill/>
          </a:ln>
        </p:spPr>
        <p:txBody>
          <a:bodyPr anchorCtr="0" anchor="b" bIns="91425" lIns="91425" spcFirstLastPara="1" rIns="91425" wrap="square" tIns="91425">
            <a:noAutofit/>
          </a:bodyPr>
          <a:lstStyle/>
          <a:p>
            <a:pPr indent="0" lvl="0" marL="0" rtl="0" algn="l">
              <a:lnSpc>
                <a:spcPct val="90909"/>
              </a:lnSpc>
              <a:spcBef>
                <a:spcPts val="0"/>
              </a:spcBef>
              <a:spcAft>
                <a:spcPts val="0"/>
              </a:spcAft>
              <a:buSzPts val="5200"/>
              <a:buNone/>
            </a:pPr>
            <a:r>
              <a:rPr lang="es-CO" sz="6600"/>
              <a:t>Módulo Backend</a:t>
            </a:r>
            <a:endParaRPr/>
          </a:p>
        </p:txBody>
      </p:sp>
      <p:sp>
        <p:nvSpPr>
          <p:cNvPr id="120" name="Google Shape;120;p2"/>
          <p:cNvSpPr txBox="1"/>
          <p:nvPr>
            <p:ph idx="1" type="subTitle"/>
          </p:nvPr>
        </p:nvSpPr>
        <p:spPr>
          <a:xfrm>
            <a:off x="1023750" y="3422320"/>
            <a:ext cx="6271200" cy="475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b="1" lang="es-CO"/>
              <a:t>Módulo 1 Java SE y POO</a:t>
            </a:r>
            <a:endParaRPr b="1"/>
          </a:p>
        </p:txBody>
      </p:sp>
      <p:sp>
        <p:nvSpPr>
          <p:cNvPr id="121" name="Google Shape;121;p2"/>
          <p:cNvSpPr txBox="1"/>
          <p:nvPr>
            <p:ph idx="1" type="subTitle"/>
          </p:nvPr>
        </p:nvSpPr>
        <p:spPr>
          <a:xfrm>
            <a:off x="858325" y="2333845"/>
            <a:ext cx="6271200" cy="475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b="1" lang="es-CO"/>
              <a:t>Erix Mendoza </a:t>
            </a:r>
            <a:endParaRPr b="1"/>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4"/>
          <p:cNvSpPr txBox="1"/>
          <p:nvPr>
            <p:ph type="title"/>
          </p:nvPr>
        </p:nvSpPr>
        <p:spPr>
          <a:xfrm>
            <a:off x="311624" y="3760451"/>
            <a:ext cx="3982200" cy="841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2400"/>
              <a:buFont typeface="Arial"/>
              <a:buNone/>
            </a:pPr>
            <a:r>
              <a:rPr lang="es-CO" sz="1700"/>
              <a:t>Programación Orientada a Objetos</a:t>
            </a:r>
            <a:br>
              <a:rPr lang="es-CO" sz="1700"/>
            </a:br>
            <a:r>
              <a:rPr lang="es-CO" sz="1700"/>
              <a:t>                   ¿ POO?</a:t>
            </a:r>
            <a:endParaRPr/>
          </a:p>
        </p:txBody>
      </p:sp>
      <p:sp>
        <p:nvSpPr>
          <p:cNvPr id="127" name="Google Shape;127;p4"/>
          <p:cNvSpPr txBox="1"/>
          <p:nvPr>
            <p:ph idx="2" type="title"/>
          </p:nvPr>
        </p:nvSpPr>
        <p:spPr>
          <a:xfrm>
            <a:off x="1045374" y="2681100"/>
            <a:ext cx="1734300" cy="841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s-CO"/>
              <a:t>01</a:t>
            </a:r>
            <a:endParaRPr/>
          </a:p>
        </p:txBody>
      </p:sp>
      <p:pic>
        <p:nvPicPr>
          <p:cNvPr id="128" name="Google Shape;128;p4" title="Bobawooyo Dog Confused GIF"/>
          <p:cNvPicPr preferRelativeResize="0"/>
          <p:nvPr/>
        </p:nvPicPr>
        <p:blipFill rotWithShape="1">
          <a:blip r:embed="rId3">
            <a:alphaModFix/>
          </a:blip>
          <a:srcRect b="0" l="0" r="0" t="0"/>
          <a:stretch/>
        </p:blipFill>
        <p:spPr>
          <a:xfrm>
            <a:off x="4160952" y="1465348"/>
            <a:ext cx="2212800" cy="2212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22429476786_0_37"/>
          <p:cNvSpPr txBox="1"/>
          <p:nvPr>
            <p:ph type="title"/>
          </p:nvPr>
        </p:nvSpPr>
        <p:spPr>
          <a:xfrm>
            <a:off x="611200" y="95619"/>
            <a:ext cx="7710900" cy="89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CO"/>
              <a:t>Clases, Objetos, Métodos y Atributos</a:t>
            </a:r>
            <a:endParaRPr sz="5000">
              <a:solidFill>
                <a:schemeClr val="lt1"/>
              </a:solidFill>
            </a:endParaRPr>
          </a:p>
          <a:p>
            <a:pPr indent="0" lvl="0" marL="0" rtl="0" algn="l">
              <a:lnSpc>
                <a:spcPct val="100000"/>
              </a:lnSpc>
              <a:spcBef>
                <a:spcPts val="0"/>
              </a:spcBef>
              <a:spcAft>
                <a:spcPts val="0"/>
              </a:spcAft>
              <a:buSzPts val="3000"/>
              <a:buNone/>
            </a:pPr>
            <a:r>
              <a:t/>
            </a:r>
            <a:endParaRPr/>
          </a:p>
          <a:p>
            <a:pPr indent="0" lvl="0" marL="0" rtl="0" algn="l">
              <a:lnSpc>
                <a:spcPct val="100000"/>
              </a:lnSpc>
              <a:spcBef>
                <a:spcPts val="0"/>
              </a:spcBef>
              <a:spcAft>
                <a:spcPts val="0"/>
              </a:spcAft>
              <a:buSzPts val="3000"/>
              <a:buNone/>
            </a:pPr>
            <a:r>
              <a:t/>
            </a:r>
            <a:endParaRPr/>
          </a:p>
        </p:txBody>
      </p:sp>
      <p:sp>
        <p:nvSpPr>
          <p:cNvPr id="134" name="Google Shape;134;g22429476786_0_37"/>
          <p:cNvSpPr txBox="1"/>
          <p:nvPr>
            <p:ph idx="1" type="subTitle"/>
          </p:nvPr>
        </p:nvSpPr>
        <p:spPr>
          <a:xfrm>
            <a:off x="207675" y="1861225"/>
            <a:ext cx="5919000" cy="28347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s-CO"/>
              <a:t>Una clase es un plano para crear objetos.</a:t>
            </a:r>
            <a:endParaRPr/>
          </a:p>
          <a:p>
            <a:pPr indent="-317500" lvl="0" marL="457200" rtl="0" algn="l">
              <a:lnSpc>
                <a:spcPct val="100000"/>
              </a:lnSpc>
              <a:spcBef>
                <a:spcPts val="0"/>
              </a:spcBef>
              <a:spcAft>
                <a:spcPts val="0"/>
              </a:spcAft>
              <a:buSzPts val="1400"/>
              <a:buChar char="●"/>
            </a:pPr>
            <a:r>
              <a:rPr lang="es-CO"/>
              <a:t>Un </a:t>
            </a:r>
            <a:r>
              <a:rPr b="1" lang="es-CO"/>
              <a:t>objeto</a:t>
            </a:r>
            <a:r>
              <a:rPr lang="es-CO"/>
              <a:t> es una instancia de una clase.</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b="1" lang="es-CO"/>
              <a:t>Métodos y Atributos</a:t>
            </a:r>
            <a:endParaRPr b="1"/>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b="1" lang="es-CO"/>
              <a:t>Atributos</a:t>
            </a:r>
            <a:r>
              <a:rPr lang="es-CO"/>
              <a:t>: Variables que definen las propiedades del objeto.</a:t>
            </a:r>
            <a:br>
              <a:rPr lang="es-CO"/>
            </a:br>
            <a:endParaRPr/>
          </a:p>
          <a:p>
            <a:pPr indent="0" lvl="0" marL="0" rtl="0" algn="l">
              <a:lnSpc>
                <a:spcPct val="100000"/>
              </a:lnSpc>
              <a:spcBef>
                <a:spcPts val="0"/>
              </a:spcBef>
              <a:spcAft>
                <a:spcPts val="0"/>
              </a:spcAft>
              <a:buSzPts val="1400"/>
              <a:buNone/>
            </a:pPr>
            <a:r>
              <a:rPr b="1" lang="es-CO"/>
              <a:t>Métodos</a:t>
            </a:r>
            <a:r>
              <a:rPr lang="es-CO"/>
              <a:t>: Funciones que definen el comportamiento del objeto.</a:t>
            </a:r>
            <a:endParaRPr/>
          </a:p>
        </p:txBody>
      </p:sp>
      <p:sp>
        <p:nvSpPr>
          <p:cNvPr id="135" name="Google Shape;135;g22429476786_0_37"/>
          <p:cNvSpPr txBox="1"/>
          <p:nvPr>
            <p:ph idx="4" type="subTitle"/>
          </p:nvPr>
        </p:nvSpPr>
        <p:spPr>
          <a:xfrm>
            <a:off x="391088" y="1462926"/>
            <a:ext cx="4491000" cy="530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s-CO"/>
              <a:t>¿</a:t>
            </a:r>
            <a:r>
              <a:rPr lang="es-CO"/>
              <a:t>Definición de Clases y Objetos</a:t>
            </a:r>
            <a:r>
              <a:rPr lang="es-CO"/>
              <a:t>?</a:t>
            </a:r>
            <a:endParaRPr/>
          </a:p>
          <a:p>
            <a:pPr indent="0" lvl="0" marL="0" rtl="0" algn="l">
              <a:lnSpc>
                <a:spcPct val="100000"/>
              </a:lnSpc>
              <a:spcBef>
                <a:spcPts val="0"/>
              </a:spcBef>
              <a:spcAft>
                <a:spcPts val="0"/>
              </a:spcAft>
              <a:buSzPts val="2400"/>
              <a:buNone/>
            </a:pPr>
            <a:r>
              <a:t/>
            </a:r>
            <a:endParaRPr/>
          </a:p>
        </p:txBody>
      </p:sp>
      <p:sp>
        <p:nvSpPr>
          <p:cNvPr id="136" name="Google Shape;136;g22429476786_0_37"/>
          <p:cNvSpPr txBox="1"/>
          <p:nvPr/>
        </p:nvSpPr>
        <p:spPr>
          <a:xfrm>
            <a:off x="4094225" y="4160300"/>
            <a:ext cx="4835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CO" u="sng">
                <a:solidFill>
                  <a:schemeClr val="hlink"/>
                </a:solidFill>
                <a:hlinkClick r:id="rId3"/>
              </a:rPr>
              <a:t>https://www.linkedin.com/posts/erix-javier-mendoza_android-kotlin-developer-activity-6799448018174246912-WmoQ?utm_source=share&amp;utm_medium=member_ios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g2f789168b6d_0_0"/>
          <p:cNvPicPr preferRelativeResize="0"/>
          <p:nvPr/>
        </p:nvPicPr>
        <p:blipFill>
          <a:blip r:embed="rId3">
            <a:alphaModFix/>
          </a:blip>
          <a:stretch>
            <a:fillRect/>
          </a:stretch>
        </p:blipFill>
        <p:spPr>
          <a:xfrm>
            <a:off x="97350" y="168750"/>
            <a:ext cx="4176376" cy="2926850"/>
          </a:xfrm>
          <a:prstGeom prst="rect">
            <a:avLst/>
          </a:prstGeom>
          <a:noFill/>
          <a:ln>
            <a:noFill/>
          </a:ln>
        </p:spPr>
      </p:pic>
      <p:sp>
        <p:nvSpPr>
          <p:cNvPr id="142" name="Google Shape;142;g2f789168b6d_0_0"/>
          <p:cNvSpPr txBox="1"/>
          <p:nvPr/>
        </p:nvSpPr>
        <p:spPr>
          <a:xfrm>
            <a:off x="4475800" y="110050"/>
            <a:ext cx="4593300" cy="5134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s-CO" sz="1300">
                <a:solidFill>
                  <a:schemeClr val="dk1"/>
                </a:solidFill>
              </a:rPr>
              <a:t>1. Definición de la Clase </a:t>
            </a:r>
            <a:r>
              <a:rPr b="1" lang="es-CO" sz="1300">
                <a:solidFill>
                  <a:srgbClr val="188038"/>
                </a:solidFill>
                <a:latin typeface="Roboto Mono"/>
                <a:ea typeface="Roboto Mono"/>
                <a:cs typeface="Roboto Mono"/>
                <a:sym typeface="Roboto Mono"/>
              </a:rPr>
              <a:t>Coche</a:t>
            </a:r>
            <a:endParaRPr b="1" sz="1300">
              <a:solidFill>
                <a:srgbClr val="188038"/>
              </a:solidFill>
              <a:latin typeface="Roboto Mono"/>
              <a:ea typeface="Roboto Mono"/>
              <a:cs typeface="Roboto Mono"/>
              <a:sym typeface="Roboto Mono"/>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Clase</a:t>
            </a:r>
            <a:r>
              <a:rPr lang="es-CO" sz="1100">
                <a:solidFill>
                  <a:schemeClr val="dk1"/>
                </a:solidFill>
              </a:rPr>
              <a:t>:  </a:t>
            </a:r>
            <a:r>
              <a:rPr lang="es-CO" sz="1100">
                <a:solidFill>
                  <a:srgbClr val="188038"/>
                </a:solidFill>
                <a:latin typeface="Roboto Mono"/>
                <a:ea typeface="Roboto Mono"/>
                <a:cs typeface="Roboto Mono"/>
                <a:sym typeface="Roboto Mono"/>
              </a:rPr>
              <a:t>Coche</a:t>
            </a:r>
            <a:r>
              <a:rPr lang="es-CO" sz="1100">
                <a:solidFill>
                  <a:schemeClr val="dk1"/>
                </a:solidFill>
              </a:rPr>
              <a:t> es la clase, que actúa como un plano para crear diferentes coches. Todos los coches tienen ciertas características (atributos) y pueden realizar ciertas acciones (métodos).</a:t>
            </a:r>
            <a:endParaRPr sz="1100">
              <a:solidFill>
                <a:schemeClr val="dk1"/>
              </a:solidFill>
            </a:endParaRPr>
          </a:p>
          <a:p>
            <a:pPr indent="0" lvl="0" marL="0" rtl="0" algn="l">
              <a:lnSpc>
                <a:spcPct val="115000"/>
              </a:lnSpc>
              <a:spcBef>
                <a:spcPts val="1400"/>
              </a:spcBef>
              <a:spcAft>
                <a:spcPts val="0"/>
              </a:spcAft>
              <a:buNone/>
            </a:pPr>
            <a:r>
              <a:rPr b="1" lang="es-CO" sz="1300">
                <a:solidFill>
                  <a:schemeClr val="dk1"/>
                </a:solidFill>
              </a:rPr>
              <a:t>2. Atributos</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Marca, Modelo, Año</a:t>
            </a:r>
            <a:r>
              <a:rPr lang="es-CO" sz="1100">
                <a:solidFill>
                  <a:schemeClr val="dk1"/>
                </a:solidFill>
              </a:rPr>
              <a:t>: los atributos </a:t>
            </a:r>
            <a:r>
              <a:rPr lang="es-CO" sz="1100">
                <a:solidFill>
                  <a:srgbClr val="188038"/>
                </a:solidFill>
                <a:latin typeface="Roboto Mono"/>
                <a:ea typeface="Roboto Mono"/>
                <a:cs typeface="Roboto Mono"/>
                <a:sym typeface="Roboto Mono"/>
              </a:rPr>
              <a:t>marca</a:t>
            </a:r>
            <a:r>
              <a:rPr lang="es-CO" sz="1100">
                <a:solidFill>
                  <a:schemeClr val="dk1"/>
                </a:solidFill>
              </a:rPr>
              <a:t>, </a:t>
            </a:r>
            <a:r>
              <a:rPr lang="es-CO" sz="1100">
                <a:solidFill>
                  <a:srgbClr val="188038"/>
                </a:solidFill>
                <a:latin typeface="Roboto Mono"/>
                <a:ea typeface="Roboto Mono"/>
                <a:cs typeface="Roboto Mono"/>
                <a:sym typeface="Roboto Mono"/>
              </a:rPr>
              <a:t>modelo</a:t>
            </a:r>
            <a:r>
              <a:rPr lang="es-CO" sz="1100">
                <a:solidFill>
                  <a:schemeClr val="dk1"/>
                </a:solidFill>
              </a:rPr>
              <a:t>, y </a:t>
            </a:r>
            <a:r>
              <a:rPr lang="es-CO" sz="1100">
                <a:solidFill>
                  <a:srgbClr val="188038"/>
                </a:solidFill>
                <a:latin typeface="Roboto Mono"/>
                <a:ea typeface="Roboto Mono"/>
                <a:cs typeface="Roboto Mono"/>
                <a:sym typeface="Roboto Mono"/>
              </a:rPr>
              <a:t>año</a:t>
            </a:r>
            <a:r>
              <a:rPr lang="es-CO" sz="1100">
                <a:solidFill>
                  <a:schemeClr val="dk1"/>
                </a:solidFill>
              </a:rPr>
              <a:t> son las características del coche. Estos atributos son como las propiedades que definen un coche específico. Por ejemplo, un coche puede ser de la marca "Toyota", modelo "Corolla", y del año 2020.</a:t>
            </a:r>
            <a:endParaRPr sz="1100">
              <a:solidFill>
                <a:schemeClr val="dk1"/>
              </a:solidFill>
            </a:endParaRPr>
          </a:p>
          <a:p>
            <a:pPr indent="0" lvl="0" marL="0" rtl="0" algn="l">
              <a:lnSpc>
                <a:spcPct val="115000"/>
              </a:lnSpc>
              <a:spcBef>
                <a:spcPts val="1400"/>
              </a:spcBef>
              <a:spcAft>
                <a:spcPts val="0"/>
              </a:spcAft>
              <a:buNone/>
            </a:pPr>
            <a:r>
              <a:rPr b="1" lang="es-CO" sz="1300">
                <a:solidFill>
                  <a:schemeClr val="dk1"/>
                </a:solidFill>
              </a:rPr>
              <a:t>3. Constructor</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Constructor </a:t>
            </a:r>
            <a:r>
              <a:rPr b="1" lang="es-CO" sz="1100">
                <a:solidFill>
                  <a:srgbClr val="188038"/>
                </a:solidFill>
                <a:latin typeface="Roboto Mono"/>
                <a:ea typeface="Roboto Mono"/>
                <a:cs typeface="Roboto Mono"/>
                <a:sym typeface="Roboto Mono"/>
              </a:rPr>
              <a:t>Coche(String marca, String modelo, int año)</a:t>
            </a:r>
            <a:r>
              <a:rPr lang="es-CO" sz="1100">
                <a:solidFill>
                  <a:schemeClr val="dk1"/>
                </a:solidFill>
              </a:rPr>
              <a:t>: Este es un método especial que se llama cuando se crea un nuevo objeto de la clase </a:t>
            </a:r>
            <a:r>
              <a:rPr lang="es-CO" sz="1100">
                <a:solidFill>
                  <a:srgbClr val="188038"/>
                </a:solidFill>
                <a:latin typeface="Roboto Mono"/>
                <a:ea typeface="Roboto Mono"/>
                <a:cs typeface="Roboto Mono"/>
                <a:sym typeface="Roboto Mono"/>
              </a:rPr>
              <a:t>Coche</a:t>
            </a:r>
            <a:r>
              <a:rPr lang="es-CO" sz="1100">
                <a:solidFill>
                  <a:schemeClr val="dk1"/>
                </a:solidFill>
              </a:rPr>
              <a:t>. El constructor se asegura de que cada coche tenga una marca, un modelo, y un año específicos. Puedes decir que es como llenar un formulario al comprar un coche nuevo: tienes que especificar qué coche quieres (marca, modelo, año) antes de que puedas usarlo.</a:t>
            </a:r>
            <a:endParaRPr sz="1100">
              <a:solidFill>
                <a:schemeClr val="dk1"/>
              </a:solidFill>
            </a:endParaRPr>
          </a:p>
          <a:p>
            <a:pPr indent="0" lvl="0" marL="457200" rtl="0" algn="l">
              <a:lnSpc>
                <a:spcPct val="115000"/>
              </a:lnSpc>
              <a:spcBef>
                <a:spcPts val="1200"/>
              </a:spcBef>
              <a:spcAft>
                <a:spcPts val="1200"/>
              </a:spcAft>
              <a:buNone/>
            </a:pPr>
            <a:r>
              <a:t/>
            </a:r>
            <a:endParaRPr sz="1100">
              <a:solidFill>
                <a:schemeClr val="dk1"/>
              </a:solidFill>
            </a:endParaRPr>
          </a:p>
        </p:txBody>
      </p:sp>
      <p:sp>
        <p:nvSpPr>
          <p:cNvPr id="143" name="Google Shape;143;g2f789168b6d_0_0"/>
          <p:cNvSpPr txBox="1"/>
          <p:nvPr/>
        </p:nvSpPr>
        <p:spPr>
          <a:xfrm>
            <a:off x="215438" y="3140400"/>
            <a:ext cx="3940200" cy="1906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s-CO" sz="1300">
                <a:solidFill>
                  <a:schemeClr val="dk1"/>
                </a:solidFill>
              </a:rPr>
              <a:t>4. Métodos</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CO" sz="1100">
                <a:solidFill>
                  <a:schemeClr val="dk1"/>
                </a:solidFill>
              </a:rPr>
              <a:t>Método </a:t>
            </a:r>
            <a:r>
              <a:rPr b="1" lang="es-CO" sz="1100">
                <a:solidFill>
                  <a:srgbClr val="188038"/>
                </a:solidFill>
                <a:latin typeface="Roboto Mono"/>
                <a:ea typeface="Roboto Mono"/>
                <a:cs typeface="Roboto Mono"/>
                <a:sym typeface="Roboto Mono"/>
              </a:rPr>
              <a:t>acelerar()</a:t>
            </a:r>
            <a:r>
              <a:rPr b="1" lang="es-CO" sz="1100">
                <a:solidFill>
                  <a:schemeClr val="dk1"/>
                </a:solidFill>
              </a:rPr>
              <a:t> y </a:t>
            </a:r>
            <a:r>
              <a:rPr b="1" lang="es-CO" sz="1100">
                <a:solidFill>
                  <a:srgbClr val="188038"/>
                </a:solidFill>
                <a:latin typeface="Roboto Mono"/>
                <a:ea typeface="Roboto Mono"/>
                <a:cs typeface="Roboto Mono"/>
                <a:sym typeface="Roboto Mono"/>
              </a:rPr>
              <a:t>frenar()</a:t>
            </a:r>
            <a:r>
              <a:rPr lang="es-CO" sz="1100">
                <a:solidFill>
                  <a:schemeClr val="dk1"/>
                </a:solidFill>
              </a:rPr>
              <a:t>: Estos son las acciones que el coche puede realizar. </a:t>
            </a:r>
            <a:r>
              <a:rPr lang="es-CO" sz="1100">
                <a:solidFill>
                  <a:srgbClr val="188038"/>
                </a:solidFill>
                <a:latin typeface="Roboto Mono"/>
                <a:ea typeface="Roboto Mono"/>
                <a:cs typeface="Roboto Mono"/>
                <a:sym typeface="Roboto Mono"/>
              </a:rPr>
              <a:t>acelerar()</a:t>
            </a:r>
            <a:r>
              <a:rPr lang="es-CO" sz="1100">
                <a:solidFill>
                  <a:schemeClr val="dk1"/>
                </a:solidFill>
              </a:rPr>
              <a:t> hace que el coche avance más rápido, y </a:t>
            </a:r>
            <a:r>
              <a:rPr lang="es-CO" sz="1100">
                <a:solidFill>
                  <a:srgbClr val="188038"/>
                </a:solidFill>
                <a:latin typeface="Roboto Mono"/>
                <a:ea typeface="Roboto Mono"/>
                <a:cs typeface="Roboto Mono"/>
                <a:sym typeface="Roboto Mono"/>
              </a:rPr>
              <a:t>frenar()</a:t>
            </a:r>
            <a:r>
              <a:rPr lang="es-CO" sz="1100">
                <a:solidFill>
                  <a:schemeClr val="dk1"/>
                </a:solidFill>
              </a:rPr>
              <a:t> hace que el coche se detenga. Estos métodos muestran que los objetos creados a partir de la clase </a:t>
            </a:r>
            <a:r>
              <a:rPr lang="es-CO" sz="1100">
                <a:solidFill>
                  <a:srgbClr val="188038"/>
                </a:solidFill>
                <a:latin typeface="Roboto Mono"/>
                <a:ea typeface="Roboto Mono"/>
                <a:cs typeface="Roboto Mono"/>
                <a:sym typeface="Roboto Mono"/>
              </a:rPr>
              <a:t>Coche</a:t>
            </a:r>
            <a:r>
              <a:rPr lang="es-CO" sz="1100">
                <a:solidFill>
                  <a:schemeClr val="dk1"/>
                </a:solidFill>
              </a:rPr>
              <a:t> no solo tienen atributos, sino que también pueden realizar acciones.</a:t>
            </a:r>
            <a:endParaRPr sz="11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g2f789168b6d_0_11"/>
          <p:cNvSpPr txBox="1"/>
          <p:nvPr>
            <p:ph type="title"/>
          </p:nvPr>
        </p:nvSpPr>
        <p:spPr>
          <a:xfrm>
            <a:off x="611200" y="95619"/>
            <a:ext cx="7710900" cy="89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CO"/>
              <a:t>EJEMPLO</a:t>
            </a:r>
            <a:endParaRPr sz="5000">
              <a:solidFill>
                <a:schemeClr val="lt1"/>
              </a:solidFill>
            </a:endParaRPr>
          </a:p>
          <a:p>
            <a:pPr indent="0" lvl="0" marL="0" rtl="0" algn="l">
              <a:lnSpc>
                <a:spcPct val="100000"/>
              </a:lnSpc>
              <a:spcBef>
                <a:spcPts val="0"/>
              </a:spcBef>
              <a:spcAft>
                <a:spcPts val="0"/>
              </a:spcAft>
              <a:buSzPts val="3000"/>
              <a:buNone/>
            </a:pPr>
            <a:r>
              <a:t/>
            </a:r>
            <a:endParaRPr/>
          </a:p>
          <a:p>
            <a:pPr indent="0" lvl="0" marL="0" rtl="0" algn="l">
              <a:lnSpc>
                <a:spcPct val="115000"/>
              </a:lnSpc>
              <a:spcBef>
                <a:spcPts val="1200"/>
              </a:spcBef>
              <a:spcAft>
                <a:spcPts val="0"/>
              </a:spcAft>
              <a:buClr>
                <a:schemeClr val="dk1"/>
              </a:buClr>
              <a:buSzPts val="1100"/>
              <a:buFont typeface="Arial"/>
              <a:buNone/>
            </a:pPr>
            <a:r>
              <a:rPr lang="es-CO" sz="1100">
                <a:solidFill>
                  <a:schemeClr val="dk1"/>
                </a:solidFill>
              </a:rPr>
              <a:t>Descripción:</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0" lang="es-CO" sz="1100">
                <a:solidFill>
                  <a:schemeClr val="dk1"/>
                </a:solidFill>
              </a:rPr>
              <a:t>Crea una clase </a:t>
            </a:r>
            <a:r>
              <a:rPr b="0" lang="es-CO" sz="1100">
                <a:solidFill>
                  <a:srgbClr val="188038"/>
                </a:solidFill>
                <a:latin typeface="Roboto Mono"/>
                <a:ea typeface="Roboto Mono"/>
                <a:cs typeface="Roboto Mono"/>
                <a:sym typeface="Roboto Mono"/>
              </a:rPr>
              <a:t>Coche</a:t>
            </a:r>
            <a:r>
              <a:rPr b="0" lang="es-CO" sz="1100">
                <a:solidFill>
                  <a:schemeClr val="dk1"/>
                </a:solidFill>
              </a:rPr>
              <a:t> que represente un coche con los atributos </a:t>
            </a:r>
            <a:r>
              <a:rPr b="0" lang="es-CO" sz="1100">
                <a:solidFill>
                  <a:srgbClr val="188038"/>
                </a:solidFill>
                <a:latin typeface="Roboto Mono"/>
                <a:ea typeface="Roboto Mono"/>
                <a:cs typeface="Roboto Mono"/>
                <a:sym typeface="Roboto Mono"/>
              </a:rPr>
              <a:t>marca</a:t>
            </a:r>
            <a:r>
              <a:rPr b="0" lang="es-CO" sz="1100">
                <a:solidFill>
                  <a:schemeClr val="dk1"/>
                </a:solidFill>
              </a:rPr>
              <a:t>, </a:t>
            </a:r>
            <a:r>
              <a:rPr b="0" lang="es-CO" sz="1100">
                <a:solidFill>
                  <a:srgbClr val="188038"/>
                </a:solidFill>
                <a:latin typeface="Roboto Mono"/>
                <a:ea typeface="Roboto Mono"/>
                <a:cs typeface="Roboto Mono"/>
                <a:sym typeface="Roboto Mono"/>
              </a:rPr>
              <a:t>modelo</a:t>
            </a:r>
            <a:r>
              <a:rPr b="0" lang="es-CO" sz="1100">
                <a:solidFill>
                  <a:schemeClr val="dk1"/>
                </a:solidFill>
              </a:rPr>
              <a:t>, y </a:t>
            </a:r>
            <a:r>
              <a:rPr b="0" lang="es-CO" sz="1100">
                <a:solidFill>
                  <a:srgbClr val="188038"/>
                </a:solidFill>
                <a:latin typeface="Roboto Mono"/>
                <a:ea typeface="Roboto Mono"/>
                <a:cs typeface="Roboto Mono"/>
                <a:sym typeface="Roboto Mono"/>
              </a:rPr>
              <a:t>año</a:t>
            </a:r>
            <a:r>
              <a:rPr b="0" lang="es-CO" sz="1100">
                <a:solidFill>
                  <a:schemeClr val="dk1"/>
                </a:solidFill>
              </a:rPr>
              <a:t>. La clase debe incluir un constructor para inicializar estos atributos. Además, define dos métodos: </a:t>
            </a:r>
            <a:r>
              <a:rPr b="0" lang="es-CO" sz="1100">
                <a:solidFill>
                  <a:srgbClr val="188038"/>
                </a:solidFill>
                <a:latin typeface="Roboto Mono"/>
                <a:ea typeface="Roboto Mono"/>
                <a:cs typeface="Roboto Mono"/>
                <a:sym typeface="Roboto Mono"/>
              </a:rPr>
              <a:t>acelerar()</a:t>
            </a:r>
            <a:r>
              <a:rPr b="0" lang="es-CO" sz="1100">
                <a:solidFill>
                  <a:schemeClr val="dk1"/>
                </a:solidFill>
              </a:rPr>
              <a:t> y </a:t>
            </a:r>
            <a:r>
              <a:rPr b="0" lang="es-CO" sz="1100">
                <a:solidFill>
                  <a:srgbClr val="188038"/>
                </a:solidFill>
                <a:latin typeface="Roboto Mono"/>
                <a:ea typeface="Roboto Mono"/>
                <a:cs typeface="Roboto Mono"/>
                <a:sym typeface="Roboto Mono"/>
              </a:rPr>
              <a:t>frenar()</a:t>
            </a:r>
            <a:r>
              <a:rPr b="0" lang="es-CO" sz="1100">
                <a:solidFill>
                  <a:schemeClr val="dk1"/>
                </a:solidFill>
              </a:rPr>
              <a:t>. El método </a:t>
            </a:r>
            <a:r>
              <a:rPr b="0" lang="es-CO" sz="1100">
                <a:solidFill>
                  <a:srgbClr val="188038"/>
                </a:solidFill>
                <a:latin typeface="Roboto Mono"/>
                <a:ea typeface="Roboto Mono"/>
                <a:cs typeface="Roboto Mono"/>
                <a:sym typeface="Roboto Mono"/>
              </a:rPr>
              <a:t>acelerar()</a:t>
            </a:r>
            <a:r>
              <a:rPr b="0" lang="es-CO" sz="1100">
                <a:solidFill>
                  <a:schemeClr val="dk1"/>
                </a:solidFill>
              </a:rPr>
              <a:t> debe imprimir un mensaje indicando que el coche está acelerando, y el método </a:t>
            </a:r>
            <a:r>
              <a:rPr b="0" lang="es-CO" sz="1100">
                <a:solidFill>
                  <a:srgbClr val="188038"/>
                </a:solidFill>
                <a:latin typeface="Roboto Mono"/>
                <a:ea typeface="Roboto Mono"/>
                <a:cs typeface="Roboto Mono"/>
                <a:sym typeface="Roboto Mono"/>
              </a:rPr>
              <a:t>frenar()</a:t>
            </a:r>
            <a:r>
              <a:rPr b="0" lang="es-CO" sz="1100">
                <a:solidFill>
                  <a:schemeClr val="dk1"/>
                </a:solidFill>
              </a:rPr>
              <a:t> debe imprimir un mensaje indicando que el coche está frenando.</a:t>
            </a:r>
            <a:endParaRPr b="0" sz="1100">
              <a:solidFill>
                <a:schemeClr val="dk1"/>
              </a:solidFill>
            </a:endParaRPr>
          </a:p>
          <a:p>
            <a:pPr indent="0" lvl="0" marL="0" rtl="0" algn="l">
              <a:lnSpc>
                <a:spcPct val="100000"/>
              </a:lnSpc>
              <a:spcBef>
                <a:spcPts val="1200"/>
              </a:spcBef>
              <a:spcAft>
                <a:spcPts val="0"/>
              </a:spcAft>
              <a:buSzPts val="3000"/>
              <a:buNone/>
            </a:pPr>
            <a:r>
              <a:t/>
            </a:r>
            <a:endParaRPr/>
          </a:p>
        </p:txBody>
      </p:sp>
      <p:sp>
        <p:nvSpPr>
          <p:cNvPr id="149" name="Google Shape;149;g2f789168b6d_0_11"/>
          <p:cNvSpPr txBox="1"/>
          <p:nvPr/>
        </p:nvSpPr>
        <p:spPr>
          <a:xfrm>
            <a:off x="611200" y="2810225"/>
            <a:ext cx="30000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200"/>
              </a:spcAft>
              <a:buNone/>
            </a:pPr>
            <a:r>
              <a:rPr b="1" lang="es-CO" sz="1100">
                <a:solidFill>
                  <a:schemeClr val="dk1"/>
                </a:solidFill>
              </a:rPr>
              <a:t>Resultado Esperado:</a:t>
            </a:r>
            <a:endParaRPr b="1" sz="1100">
              <a:solidFill>
                <a:schemeClr val="dk1"/>
              </a:solidFill>
            </a:endParaRPr>
          </a:p>
        </p:txBody>
      </p:sp>
      <p:pic>
        <p:nvPicPr>
          <p:cNvPr id="150" name="Google Shape;150;g2f789168b6d_0_11"/>
          <p:cNvPicPr preferRelativeResize="0"/>
          <p:nvPr/>
        </p:nvPicPr>
        <p:blipFill rotWithShape="1">
          <a:blip r:embed="rId3">
            <a:alphaModFix/>
          </a:blip>
          <a:srcRect b="0" l="0" r="0" t="11824"/>
          <a:stretch/>
        </p:blipFill>
        <p:spPr>
          <a:xfrm>
            <a:off x="1605200" y="3538375"/>
            <a:ext cx="4550850" cy="1228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22429476786_0_47"/>
          <p:cNvSpPr txBox="1"/>
          <p:nvPr>
            <p:ph type="title"/>
          </p:nvPr>
        </p:nvSpPr>
        <p:spPr>
          <a:xfrm>
            <a:off x="543645" y="247892"/>
            <a:ext cx="77109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s-CO"/>
              <a:t>  Ejercicios Prácticos</a:t>
            </a:r>
            <a:endParaRPr/>
          </a:p>
        </p:txBody>
      </p:sp>
      <p:sp>
        <p:nvSpPr>
          <p:cNvPr id="156" name="Google Shape;156;g22429476786_0_47"/>
          <p:cNvSpPr txBox="1"/>
          <p:nvPr/>
        </p:nvSpPr>
        <p:spPr>
          <a:xfrm>
            <a:off x="827950" y="820600"/>
            <a:ext cx="7239000" cy="4977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0"/>
              </a:spcAft>
              <a:buClr>
                <a:srgbClr val="000000"/>
              </a:buClr>
              <a:buSzPts val="1100"/>
              <a:buFont typeface="Arial"/>
              <a:buNone/>
            </a:pPr>
            <a:r>
              <a:rPr b="1" i="0" lang="es-CO" sz="1100" u="none" cap="none" strike="noStrike">
                <a:solidFill>
                  <a:schemeClr val="dk1"/>
                </a:solidFill>
                <a:latin typeface="Arial"/>
                <a:ea typeface="Arial"/>
                <a:cs typeface="Arial"/>
                <a:sym typeface="Arial"/>
              </a:rPr>
              <a:t>Ejercicio 1: </a:t>
            </a:r>
            <a:r>
              <a:rPr lang="es-CO" sz="1100">
                <a:solidFill>
                  <a:schemeClr val="dk1"/>
                </a:solidFill>
              </a:rPr>
              <a:t>Clase</a:t>
            </a:r>
            <a:r>
              <a:rPr b="1" i="0" lang="es-CO" sz="1100" u="none" cap="none" strike="noStrike">
                <a:solidFill>
                  <a:schemeClr val="dk1"/>
                </a:solidFill>
                <a:latin typeface="Arial"/>
                <a:ea typeface="Arial"/>
                <a:cs typeface="Arial"/>
                <a:sym typeface="Arial"/>
              </a:rPr>
              <a:t> </a:t>
            </a:r>
            <a:r>
              <a:rPr lang="es-CO" sz="1100">
                <a:solidFill>
                  <a:srgbClr val="188038"/>
                </a:solidFill>
                <a:latin typeface="Roboto Mono"/>
                <a:ea typeface="Roboto Mono"/>
                <a:cs typeface="Roboto Mono"/>
                <a:sym typeface="Roboto Mono"/>
              </a:rPr>
              <a:t>Libro</a:t>
            </a:r>
            <a:endParaRPr b="1"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lang="es-CO" sz="1100">
                <a:solidFill>
                  <a:schemeClr val="dk1"/>
                </a:solidFill>
              </a:rPr>
              <a:t>Descripción</a:t>
            </a:r>
            <a:r>
              <a:rPr b="1" i="0" lang="es-CO" sz="1100" u="none" cap="none" strike="noStrike">
                <a:solidFill>
                  <a:schemeClr val="dk1"/>
                </a:solidFill>
                <a:latin typeface="Arial"/>
                <a:ea typeface="Arial"/>
                <a:cs typeface="Arial"/>
                <a:sym typeface="Arial"/>
              </a:rPr>
              <a:t>:</a:t>
            </a:r>
            <a:r>
              <a:rPr b="0" i="0" lang="es-CO" sz="1100" u="none" cap="none" strike="noStrike">
                <a:solidFill>
                  <a:schemeClr val="dk1"/>
                </a:solidFill>
                <a:latin typeface="Arial"/>
                <a:ea typeface="Arial"/>
                <a:cs typeface="Arial"/>
                <a:sym typeface="Arial"/>
              </a:rPr>
              <a:t> </a:t>
            </a:r>
            <a:r>
              <a:rPr lang="es-CO" sz="1100">
                <a:solidFill>
                  <a:schemeClr val="dk1"/>
                </a:solidFill>
              </a:rPr>
              <a:t>Crea una clase Libro que tenga los siguientes atributos: titulo, autor, y paginas. La clase debe tener un constructor que inicialice estos atributos. Además, incluye un método leerPagina() que imprima un mensaje indicando que se está leyendo una página del libro.</a:t>
            </a:r>
            <a:br>
              <a:rPr b="0" i="0" lang="es-CO" sz="1100" u="none" cap="none" strike="noStrike">
                <a:solidFill>
                  <a:schemeClr val="dk1"/>
                </a:solidFill>
                <a:latin typeface="Arial"/>
                <a:ea typeface="Arial"/>
                <a:cs typeface="Arial"/>
                <a:sym typeface="Arial"/>
              </a:rPr>
            </a:br>
            <a:br>
              <a:rPr b="0" i="0" lang="es-CO" sz="1100" u="none" cap="none" strike="noStrike">
                <a:solidFill>
                  <a:schemeClr val="dk1"/>
                </a:solidFill>
                <a:latin typeface="Arial"/>
                <a:ea typeface="Arial"/>
                <a:cs typeface="Arial"/>
                <a:sym typeface="Arial"/>
              </a:rPr>
            </a:br>
            <a:r>
              <a:rPr b="1" i="0" lang="es-CO" sz="1100" u="none" cap="none" strike="noStrike">
                <a:solidFill>
                  <a:schemeClr val="dk1"/>
                </a:solidFill>
                <a:latin typeface="Arial"/>
                <a:ea typeface="Arial"/>
                <a:cs typeface="Arial"/>
                <a:sym typeface="Arial"/>
              </a:rPr>
              <a:t>Ejercicio 2: </a:t>
            </a:r>
            <a:r>
              <a:rPr lang="es-CO" sz="1100">
                <a:solidFill>
                  <a:schemeClr val="dk1"/>
                </a:solidFill>
              </a:rPr>
              <a:t>Clase </a:t>
            </a:r>
            <a:r>
              <a:rPr lang="es-CO" sz="1100">
                <a:solidFill>
                  <a:srgbClr val="188038"/>
                </a:solidFill>
                <a:latin typeface="Roboto Mono"/>
                <a:ea typeface="Roboto Mono"/>
                <a:cs typeface="Roboto Mono"/>
                <a:sym typeface="Roboto Mono"/>
              </a:rPr>
              <a:t>Estudiante</a:t>
            </a:r>
            <a:endParaRPr b="1"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lang="es-CO" sz="1100">
                <a:solidFill>
                  <a:schemeClr val="dk1"/>
                </a:solidFill>
              </a:rPr>
              <a:t>Descripción</a:t>
            </a:r>
            <a:r>
              <a:rPr b="1" i="0" lang="es-CO" sz="1100" u="none" cap="none" strike="noStrike">
                <a:solidFill>
                  <a:schemeClr val="dk1"/>
                </a:solidFill>
                <a:latin typeface="Arial"/>
                <a:ea typeface="Arial"/>
                <a:cs typeface="Arial"/>
                <a:sym typeface="Arial"/>
              </a:rPr>
              <a:t>:</a:t>
            </a:r>
            <a:r>
              <a:rPr b="0" i="0" lang="es-CO" sz="1100" u="none" cap="none" strike="noStrike">
                <a:solidFill>
                  <a:schemeClr val="dk1"/>
                </a:solidFill>
                <a:latin typeface="Arial"/>
                <a:ea typeface="Arial"/>
                <a:cs typeface="Arial"/>
                <a:sym typeface="Arial"/>
              </a:rPr>
              <a:t> </a:t>
            </a:r>
            <a:r>
              <a:rPr lang="es-CO" sz="1100">
                <a:solidFill>
                  <a:schemeClr val="dk1"/>
                </a:solidFill>
              </a:rPr>
              <a:t>Crea una clase Estudiante con los atributos nombre, edad, y grado. La clase debe incluir un método estudiar() que imprima un mensaje indicando que el estudiante está estudiando.</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i="0" lang="es-CO" sz="1100" u="none" cap="none" strike="noStrike">
                <a:solidFill>
                  <a:schemeClr val="dk1"/>
                </a:solidFill>
                <a:latin typeface="Arial"/>
                <a:ea typeface="Arial"/>
                <a:cs typeface="Arial"/>
                <a:sym typeface="Arial"/>
              </a:rPr>
              <a:t>Ejercicio 3: </a:t>
            </a:r>
            <a:r>
              <a:rPr lang="es-CO" sz="1100">
                <a:solidFill>
                  <a:schemeClr val="dk1"/>
                </a:solidFill>
              </a:rPr>
              <a:t>Clase </a:t>
            </a:r>
            <a:r>
              <a:rPr lang="es-CO" sz="1100">
                <a:solidFill>
                  <a:srgbClr val="188038"/>
                </a:solidFill>
                <a:latin typeface="Roboto Mono"/>
                <a:ea typeface="Roboto Mono"/>
                <a:cs typeface="Roboto Mono"/>
                <a:sym typeface="Roboto Mono"/>
              </a:rPr>
              <a:t>CuentaBancaria</a:t>
            </a:r>
            <a:endParaRPr b="1"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rPr b="1" lang="es-CO" sz="1100">
                <a:solidFill>
                  <a:schemeClr val="dk1"/>
                </a:solidFill>
              </a:rPr>
              <a:t>Descripción</a:t>
            </a:r>
            <a:r>
              <a:rPr b="1" i="0" lang="es-CO" sz="1100" u="none" cap="none" strike="noStrike">
                <a:solidFill>
                  <a:schemeClr val="dk1"/>
                </a:solidFill>
                <a:latin typeface="Arial"/>
                <a:ea typeface="Arial"/>
                <a:cs typeface="Arial"/>
                <a:sym typeface="Arial"/>
              </a:rPr>
              <a:t>:</a:t>
            </a:r>
            <a:r>
              <a:rPr b="0" i="0" lang="es-CO" sz="1100" u="none" cap="none" strike="noStrike">
                <a:solidFill>
                  <a:schemeClr val="dk1"/>
                </a:solidFill>
                <a:latin typeface="Arial"/>
                <a:ea typeface="Arial"/>
                <a:cs typeface="Arial"/>
                <a:sym typeface="Arial"/>
              </a:rPr>
              <a:t>.Crea una clase CuentaBancaria con los atributos numeroCuenta, saldo, y titular. La clase debe tener métodos para depositar(double cantidad) y retirar(double cantidad) que ajusten el saldo y muestren el saldo actual después de la operación</a:t>
            </a:r>
            <a:r>
              <a:rPr lang="es-CO" sz="1100">
                <a:solidFill>
                  <a:schemeClr val="dk1"/>
                </a:solidFill>
              </a:rPr>
              <a:t>.</a:t>
            </a:r>
            <a:br>
              <a:rPr b="0" i="0" lang="es-CO" sz="1100" u="none" cap="none" strike="noStrike">
                <a:solidFill>
                  <a:schemeClr val="dk1"/>
                </a:solidFill>
                <a:latin typeface="Arial"/>
                <a:ea typeface="Arial"/>
                <a:cs typeface="Arial"/>
                <a:sym typeface="Arial"/>
              </a:rPr>
            </a:br>
            <a:br>
              <a:rPr b="0" i="0" lang="es-CO" sz="1100" u="none" cap="none" strike="noStrike">
                <a:solidFill>
                  <a:schemeClr val="dk1"/>
                </a:solidFill>
                <a:latin typeface="Arial"/>
                <a:ea typeface="Arial"/>
                <a:cs typeface="Arial"/>
                <a:sym typeface="Arial"/>
              </a:rPr>
            </a:br>
            <a:r>
              <a:rPr b="1" i="0" lang="es-CO" sz="1100" u="none" cap="none" strike="noStrike">
                <a:solidFill>
                  <a:schemeClr val="dk1"/>
                </a:solidFill>
                <a:latin typeface="Arial"/>
                <a:ea typeface="Arial"/>
                <a:cs typeface="Arial"/>
                <a:sym typeface="Arial"/>
              </a:rPr>
              <a:t>Ejercicio 4:</a:t>
            </a:r>
            <a:r>
              <a:rPr b="0" i="0" lang="es-CO" sz="1100" u="none" cap="none" strike="noStrike">
                <a:solidFill>
                  <a:schemeClr val="dk1"/>
                </a:solidFill>
                <a:latin typeface="Arial"/>
                <a:ea typeface="Arial"/>
                <a:cs typeface="Arial"/>
                <a:sym typeface="Arial"/>
              </a:rPr>
              <a:t> </a:t>
            </a:r>
            <a:r>
              <a:rPr lang="es-CO" sz="1100">
                <a:solidFill>
                  <a:schemeClr val="dk1"/>
                </a:solidFill>
              </a:rPr>
              <a:t>Clase </a:t>
            </a:r>
            <a:r>
              <a:rPr lang="es-CO" sz="1100">
                <a:solidFill>
                  <a:srgbClr val="188038"/>
                </a:solidFill>
                <a:latin typeface="Roboto Mono"/>
                <a:ea typeface="Roboto Mono"/>
                <a:cs typeface="Roboto Mono"/>
                <a:sym typeface="Roboto Mono"/>
              </a:rPr>
              <a:t>Empleado</a:t>
            </a:r>
            <a:br>
              <a:rPr lang="es-CO" sz="1100">
                <a:solidFill>
                  <a:srgbClr val="188038"/>
                </a:solidFill>
                <a:latin typeface="Roboto Mono"/>
                <a:ea typeface="Roboto Mono"/>
                <a:cs typeface="Roboto Mono"/>
                <a:sym typeface="Roboto Mono"/>
              </a:rPr>
            </a:br>
            <a:br>
              <a:rPr lang="es-CO" sz="1100">
                <a:solidFill>
                  <a:srgbClr val="188038"/>
                </a:solidFill>
                <a:latin typeface="Roboto Mono"/>
                <a:ea typeface="Roboto Mono"/>
                <a:cs typeface="Roboto Mono"/>
                <a:sym typeface="Roboto Mono"/>
              </a:rPr>
            </a:br>
            <a:r>
              <a:rPr b="1" lang="es-CO" sz="1100">
                <a:solidFill>
                  <a:schemeClr val="dk1"/>
                </a:solidFill>
              </a:rPr>
              <a:t>Descripción:</a:t>
            </a:r>
            <a:r>
              <a:rPr lang="es-CO" sz="1100">
                <a:solidFill>
                  <a:schemeClr val="dk1"/>
                </a:solidFill>
              </a:rPr>
              <a:t>Crea una clase Empleado con los atributos nombre, puesto, y salario. Incluye un método trabajar() que imprima un mensaje indicando que el empleado está trabajando en su puesto.</a:t>
            </a:r>
            <a:endParaRPr sz="1100">
              <a:solidFill>
                <a:schemeClr val="dk1"/>
              </a:solidFill>
            </a:endParaRPr>
          </a:p>
          <a:p>
            <a:pPr indent="0" lvl="0" marL="0" marR="0" rtl="0" algn="l">
              <a:lnSpc>
                <a:spcPct val="115000"/>
              </a:lnSpc>
              <a:spcBef>
                <a:spcPts val="1200"/>
              </a:spcBef>
              <a:spcAft>
                <a:spcPts val="0"/>
              </a:spcAft>
              <a:buClr>
                <a:srgbClr val="000000"/>
              </a:buClr>
              <a:buSzPts val="1100"/>
              <a:buFont typeface="Arial"/>
              <a:buNone/>
            </a:pPr>
            <a:r>
              <a:t/>
            </a:r>
            <a:endParaRPr b="1" sz="1100">
              <a:solidFill>
                <a:schemeClr val="dk1"/>
              </a:solidFill>
            </a:endParaRPr>
          </a:p>
          <a:p>
            <a:pPr indent="0" lvl="0" marL="0" marR="0" rtl="0" algn="l">
              <a:lnSpc>
                <a:spcPct val="115000"/>
              </a:lnSpc>
              <a:spcBef>
                <a:spcPts val="1200"/>
              </a:spcBef>
              <a:spcAft>
                <a:spcPts val="1200"/>
              </a:spcAft>
              <a:buClr>
                <a:srgbClr val="000000"/>
              </a:buClr>
              <a:buSzPts val="1100"/>
              <a:buFont typeface="Arial"/>
              <a:buNone/>
            </a:pPr>
            <a:br>
              <a:rPr b="0" i="0" lang="es-CO" sz="1100" u="none" cap="none" strike="noStrike">
                <a:solidFill>
                  <a:schemeClr val="dk1"/>
                </a:solidFill>
                <a:latin typeface="Arial"/>
                <a:ea typeface="Arial"/>
                <a:cs typeface="Arial"/>
                <a:sym typeface="Arial"/>
              </a:rPr>
            </a:br>
            <a:endParaRPr b="0" i="0" sz="1100" u="none" cap="none" strike="noStrike">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g2f789168b6d_0_31"/>
          <p:cNvSpPr txBox="1"/>
          <p:nvPr/>
        </p:nvSpPr>
        <p:spPr>
          <a:xfrm>
            <a:off x="843550" y="399950"/>
            <a:ext cx="7683900" cy="337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0"/>
              <a:buFont typeface="Arial"/>
              <a:buNone/>
            </a:pPr>
            <a:r>
              <a:rPr b="1" i="0" lang="es-CO" sz="24000" u="none" cap="none" strike="noStrike">
                <a:solidFill>
                  <a:srgbClr val="72AAFF"/>
                </a:solidFill>
                <a:latin typeface="Proxima Nova"/>
                <a:ea typeface="Proxima Nova"/>
                <a:cs typeface="Proxima Nova"/>
                <a:sym typeface="Proxima Nova"/>
              </a:rPr>
              <a:t>JAVA</a:t>
            </a:r>
            <a:endParaRPr b="0" i="0" sz="22700" u="none" cap="none" strike="noStrike">
              <a:solidFill>
                <a:srgbClr val="72AAFF"/>
              </a:solidFill>
              <a:latin typeface="Arial"/>
              <a:ea typeface="Arial"/>
              <a:cs typeface="Arial"/>
              <a:sym typeface="Arial"/>
            </a:endParaRPr>
          </a:p>
        </p:txBody>
      </p:sp>
      <p:sp>
        <p:nvSpPr>
          <p:cNvPr id="162" name="Google Shape;162;g2f789168b6d_0_31"/>
          <p:cNvSpPr/>
          <p:nvPr/>
        </p:nvSpPr>
        <p:spPr>
          <a:xfrm>
            <a:off x="586350" y="1759075"/>
            <a:ext cx="7941000" cy="2150100"/>
          </a:xfrm>
          <a:prstGeom prst="rect">
            <a:avLst/>
          </a:prstGeom>
          <a:gradFill>
            <a:gsLst>
              <a:gs pos="0">
                <a:srgbClr val="3B85FF">
                  <a:alpha val="0"/>
                </a:srgbClr>
              </a:gs>
              <a:gs pos="82000">
                <a:srgbClr val="3B85FF"/>
              </a:gs>
              <a:gs pos="100000">
                <a:srgbClr val="3B85FF"/>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g2f789168b6d_0_31"/>
          <p:cNvSpPr txBox="1"/>
          <p:nvPr>
            <p:ph type="title"/>
          </p:nvPr>
        </p:nvSpPr>
        <p:spPr>
          <a:xfrm>
            <a:off x="2886600" y="2165275"/>
            <a:ext cx="5445900" cy="13377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b="0" lang="es-CO" sz="3600">
                <a:solidFill>
                  <a:schemeClr val="lt1"/>
                </a:solidFill>
                <a:latin typeface="Proxima Nova Extrabold"/>
                <a:ea typeface="Proxima Nova Extrabold"/>
                <a:cs typeface="Proxima Nova Extrabold"/>
                <a:sym typeface="Proxima Nova Extrabold"/>
              </a:rPr>
              <a:t>Abstracción, Herencia, Encapsulamiento y Polimorfismo</a:t>
            </a:r>
            <a:endParaRPr sz="5000">
              <a:solidFill>
                <a:schemeClr val="lt1"/>
              </a:solidFill>
              <a:latin typeface="Arial"/>
              <a:ea typeface="Arial"/>
              <a:cs typeface="Arial"/>
              <a:sym typeface="Arial"/>
            </a:endParaRPr>
          </a:p>
          <a:p>
            <a:pPr indent="0" lvl="0" marL="0" rtl="0" algn="r">
              <a:lnSpc>
                <a:spcPct val="100000"/>
              </a:lnSpc>
              <a:spcBef>
                <a:spcPts val="0"/>
              </a:spcBef>
              <a:spcAft>
                <a:spcPts val="0"/>
              </a:spcAft>
              <a:buSzPts val="3600"/>
              <a:buNone/>
            </a:pPr>
            <a:r>
              <a:t/>
            </a:r>
            <a:endParaRPr b="0" sz="3600">
              <a:solidFill>
                <a:schemeClr val="lt1"/>
              </a:solidFill>
              <a:latin typeface="Proxima Nova Extrabold"/>
              <a:ea typeface="Proxima Nova Extrabold"/>
              <a:cs typeface="Proxima Nova Extrabold"/>
              <a:sym typeface="Proxima Nova Extrabo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ffects of School Bullying on Teenagers Thesis Defense by Slidesgo">
  <a:themeElements>
    <a:clrScheme name="Nodo">
      <a:dk1>
        <a:srgbClr val="000000"/>
      </a:dk1>
      <a:lt1>
        <a:srgbClr val="FFFFFF"/>
      </a:lt1>
      <a:dk2>
        <a:srgbClr val="000023"/>
      </a:dk2>
      <a:lt2>
        <a:srgbClr val="000066"/>
      </a:lt2>
      <a:accent1>
        <a:srgbClr val="006FFF"/>
      </a:accent1>
      <a:accent2>
        <a:srgbClr val="00D9AC"/>
      </a:accent2>
      <a:accent3>
        <a:srgbClr val="F8D300"/>
      </a:accent3>
      <a:accent4>
        <a:srgbClr val="FF8F1B"/>
      </a:accent4>
      <a:accent5>
        <a:srgbClr val="7979FF"/>
      </a:accent5>
      <a:accent6>
        <a:srgbClr val="CFD0D2"/>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0x0101002D3715C159A3E1429C79038F1E10A35A</vt:lpwstr>
  </property>
</Properties>
</file>